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2" r:id="rId3"/>
    <p:sldId id="274" r:id="rId4"/>
    <p:sldId id="273" r:id="rId5"/>
    <p:sldId id="275" r:id="rId6"/>
    <p:sldId id="283" r:id="rId7"/>
    <p:sldId id="284" r:id="rId8"/>
    <p:sldId id="276" r:id="rId9"/>
    <p:sldId id="280" r:id="rId10"/>
    <p:sldId id="277" r:id="rId11"/>
    <p:sldId id="278" r:id="rId12"/>
    <p:sldId id="279" r:id="rId13"/>
    <p:sldId id="281" r:id="rId14"/>
    <p:sldId id="282" r:id="rId15"/>
    <p:sldId id="260" r:id="rId16"/>
  </p:sldIdLst>
  <p:sldSz cx="9144000" cy="6858000" type="screen4x3"/>
  <p:notesSz cx="6858000" cy="9144000"/>
  <p:embeddedFontLst>
    <p:embeddedFont>
      <p:font typeface="Abadi" panose="020B060402010402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Fira Sans" panose="020B0503050000020004" pitchFamily="34" charset="0"/>
      <p:regular r:id="rId25"/>
      <p:bold r:id="rId26"/>
      <p:italic r:id="rId27"/>
      <p:boldItalic r:id="rId28"/>
    </p:embeddedFont>
    <p:embeddedFont>
      <p:font typeface="Fira Sans Medium" panose="020B0603050000020004" pitchFamily="34" charset="0"/>
      <p:regular r:id="rId29"/>
      <p:italic r:id="rId30"/>
    </p:embeddedFont>
    <p:embeddedFont>
      <p:font typeface="Roboto Slab" panose="020B0604020202020204" charset="0"/>
      <p:regular r:id="rId31"/>
      <p:bold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EF3340"/>
    <a:srgbClr val="574676"/>
    <a:srgbClr val="A4BCC2"/>
    <a:srgbClr val="727272"/>
    <a:srgbClr val="D6AC02"/>
    <a:srgbClr val="F1C400"/>
    <a:srgbClr val="DEB401"/>
    <a:srgbClr val="B08D3B"/>
    <a:srgbClr val="F46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540C4A-6C6E-4B64-AB61-90CB4DD176CA}" v="191" dt="2022-10-11T10:32:12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441"/>
  </p:normalViewPr>
  <p:slideViewPr>
    <p:cSldViewPr snapToGrid="0" snapToObjects="1" showGuides="1">
      <p:cViewPr varScale="1">
        <p:scale>
          <a:sx n="61" d="100"/>
          <a:sy n="61" d="100"/>
        </p:scale>
        <p:origin x="14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DE LEO" userId="d65037be-1e8b-40d8-8299-7a4d93cdecd0" providerId="ADAL" clId="{F6540C4A-6C6E-4B64-AB61-90CB4DD176CA}"/>
    <pc:docChg chg="undo redo custSel addSld delSld modSld">
      <pc:chgData name="FRANCESCO DE LEO" userId="d65037be-1e8b-40d8-8299-7a4d93cdecd0" providerId="ADAL" clId="{F6540C4A-6C6E-4B64-AB61-90CB4DD176CA}" dt="2022-10-11T10:32:55.439" v="1383" actId="20577"/>
      <pc:docMkLst>
        <pc:docMk/>
      </pc:docMkLst>
      <pc:sldChg chg="addSp delSp modSp mod">
        <pc:chgData name="FRANCESCO DE LEO" userId="d65037be-1e8b-40d8-8299-7a4d93cdecd0" providerId="ADAL" clId="{F6540C4A-6C6E-4B64-AB61-90CB4DD176CA}" dt="2022-10-11T10:32:55.439" v="1383" actId="20577"/>
        <pc:sldMkLst>
          <pc:docMk/>
          <pc:sldMk cId="2247090549" sldId="256"/>
        </pc:sldMkLst>
        <pc:spChg chg="del mod">
          <ac:chgData name="FRANCESCO DE LEO" userId="d65037be-1e8b-40d8-8299-7a4d93cdecd0" providerId="ADAL" clId="{F6540C4A-6C6E-4B64-AB61-90CB4DD176CA}" dt="2022-10-11T10:30:07.269" v="1317" actId="478"/>
          <ac:spMkLst>
            <pc:docMk/>
            <pc:sldMk cId="2247090549" sldId="256"/>
            <ac:spMk id="2" creationId="{E01BB7BE-E4F3-F34C-98AC-424C3998BD33}"/>
          </ac:spMkLst>
        </pc:spChg>
        <pc:spChg chg="mod">
          <ac:chgData name="FRANCESCO DE LEO" userId="d65037be-1e8b-40d8-8299-7a4d93cdecd0" providerId="ADAL" clId="{F6540C4A-6C6E-4B64-AB61-90CB4DD176CA}" dt="2022-10-11T10:29:38.125" v="1314" actId="1076"/>
          <ac:spMkLst>
            <pc:docMk/>
            <pc:sldMk cId="2247090549" sldId="256"/>
            <ac:spMk id="3" creationId="{DFAC99DC-03D4-7449-B6C7-2B86A9FA73F6}"/>
          </ac:spMkLst>
        </pc:spChg>
        <pc:spChg chg="mod">
          <ac:chgData name="FRANCESCO DE LEO" userId="d65037be-1e8b-40d8-8299-7a4d93cdecd0" providerId="ADAL" clId="{F6540C4A-6C6E-4B64-AB61-90CB4DD176CA}" dt="2022-10-11T10:29:41.022" v="1315" actId="1076"/>
          <ac:spMkLst>
            <pc:docMk/>
            <pc:sldMk cId="2247090549" sldId="256"/>
            <ac:spMk id="4" creationId="{1D10E4C7-8206-8949-88EE-952FB5F1AC5F}"/>
          </ac:spMkLst>
        </pc:spChg>
        <pc:spChg chg="mod">
          <ac:chgData name="FRANCESCO DE LEO" userId="d65037be-1e8b-40d8-8299-7a4d93cdecd0" providerId="ADAL" clId="{F6540C4A-6C6E-4B64-AB61-90CB4DD176CA}" dt="2022-10-11T10:31:50.474" v="1321" actId="255"/>
          <ac:spMkLst>
            <pc:docMk/>
            <pc:sldMk cId="2247090549" sldId="256"/>
            <ac:spMk id="5" creationId="{D671ADAC-D7B3-43F1-A747-1F4D15B81450}"/>
          </ac:spMkLst>
        </pc:spChg>
        <pc:spChg chg="add del mod">
          <ac:chgData name="FRANCESCO DE LEO" userId="d65037be-1e8b-40d8-8299-7a4d93cdecd0" providerId="ADAL" clId="{F6540C4A-6C6E-4B64-AB61-90CB4DD176CA}" dt="2022-10-06T09:54:14.249" v="133" actId="478"/>
          <ac:spMkLst>
            <pc:docMk/>
            <pc:sldMk cId="2247090549" sldId="256"/>
            <ac:spMk id="6" creationId="{64A21441-47BD-4659-BBA8-2FD75FEC89B6}"/>
          </ac:spMkLst>
        </pc:spChg>
        <pc:spChg chg="add del mod">
          <ac:chgData name="FRANCESCO DE LEO" userId="d65037be-1e8b-40d8-8299-7a4d93cdecd0" providerId="ADAL" clId="{F6540C4A-6C6E-4B64-AB61-90CB4DD176CA}" dt="2022-10-11T10:30:09.597" v="1318" actId="478"/>
          <ac:spMkLst>
            <pc:docMk/>
            <pc:sldMk cId="2247090549" sldId="256"/>
            <ac:spMk id="9" creationId="{F9198E0C-45EA-4215-80B5-1F64FE173400}"/>
          </ac:spMkLst>
        </pc:spChg>
        <pc:spChg chg="add mod">
          <ac:chgData name="FRANCESCO DE LEO" userId="d65037be-1e8b-40d8-8299-7a4d93cdecd0" providerId="ADAL" clId="{F6540C4A-6C6E-4B64-AB61-90CB4DD176CA}" dt="2022-10-11T10:32:55.439" v="1383" actId="20577"/>
          <ac:spMkLst>
            <pc:docMk/>
            <pc:sldMk cId="2247090549" sldId="256"/>
            <ac:spMk id="12" creationId="{2D2830DB-A8C2-4995-B5A9-814EE120F212}"/>
          </ac:spMkLst>
        </pc:spChg>
        <pc:picChg chg="add del mod">
          <ac:chgData name="FRANCESCO DE LEO" userId="d65037be-1e8b-40d8-8299-7a4d93cdecd0" providerId="ADAL" clId="{F6540C4A-6C6E-4B64-AB61-90CB4DD176CA}" dt="2022-10-11T10:30:30.363" v="1320" actId="478"/>
          <ac:picMkLst>
            <pc:docMk/>
            <pc:sldMk cId="2247090549" sldId="256"/>
            <ac:picMk id="7" creationId="{C3AC02A3-0F0B-4126-9E1D-26C1C4E3106B}"/>
          </ac:picMkLst>
        </pc:picChg>
        <pc:picChg chg="add del mod">
          <ac:chgData name="FRANCESCO DE LEO" userId="d65037be-1e8b-40d8-8299-7a4d93cdecd0" providerId="ADAL" clId="{F6540C4A-6C6E-4B64-AB61-90CB4DD176CA}" dt="2022-10-11T10:32:09.459" v="1323" actId="478"/>
          <ac:picMkLst>
            <pc:docMk/>
            <pc:sldMk cId="2247090549" sldId="256"/>
            <ac:picMk id="11" creationId="{46B3206D-4D78-4BDB-A48B-98FCCA0A1704}"/>
          </ac:picMkLst>
        </pc:picChg>
      </pc:sldChg>
      <pc:sldChg chg="delSp del mod">
        <pc:chgData name="FRANCESCO DE LEO" userId="d65037be-1e8b-40d8-8299-7a4d93cdecd0" providerId="ADAL" clId="{F6540C4A-6C6E-4B64-AB61-90CB4DD176CA}" dt="2022-10-06T09:55:23.017" v="151" actId="47"/>
        <pc:sldMkLst>
          <pc:docMk/>
          <pc:sldMk cId="1817072560" sldId="257"/>
        </pc:sldMkLst>
        <pc:grpChg chg="del">
          <ac:chgData name="FRANCESCO DE LEO" userId="d65037be-1e8b-40d8-8299-7a4d93cdecd0" providerId="ADAL" clId="{F6540C4A-6C6E-4B64-AB61-90CB4DD176CA}" dt="2022-10-06T09:54:41.358" v="142" actId="478"/>
          <ac:grpSpMkLst>
            <pc:docMk/>
            <pc:sldMk cId="1817072560" sldId="257"/>
            <ac:grpSpMk id="16" creationId="{F1162E25-E442-47CB-B5C1-C4B1D1BF1C74}"/>
          </ac:grpSpMkLst>
        </pc:grpChg>
        <pc:picChg chg="del">
          <ac:chgData name="FRANCESCO DE LEO" userId="d65037be-1e8b-40d8-8299-7a4d93cdecd0" providerId="ADAL" clId="{F6540C4A-6C6E-4B64-AB61-90CB4DD176CA}" dt="2022-10-06T09:54:40.789" v="141" actId="478"/>
          <ac:picMkLst>
            <pc:docMk/>
            <pc:sldMk cId="1817072560" sldId="257"/>
            <ac:picMk id="11" creationId="{0364D364-F6D1-4068-8094-9F9C7A0C1521}"/>
          </ac:picMkLst>
        </pc:picChg>
      </pc:sldChg>
      <pc:sldChg chg="modSp add del">
        <pc:chgData name="FRANCESCO DE LEO" userId="d65037be-1e8b-40d8-8299-7a4d93cdecd0" providerId="ADAL" clId="{F6540C4A-6C6E-4B64-AB61-90CB4DD176CA}" dt="2022-10-06T11:47:37.443" v="680"/>
        <pc:sldMkLst>
          <pc:docMk/>
          <pc:sldMk cId="1661802963" sldId="258"/>
        </pc:sldMkLst>
        <pc:picChg chg="mod">
          <ac:chgData name="FRANCESCO DE LEO" userId="d65037be-1e8b-40d8-8299-7a4d93cdecd0" providerId="ADAL" clId="{F6540C4A-6C6E-4B64-AB61-90CB4DD176CA}" dt="2022-10-06T11:47:25.306" v="679" actId="14100"/>
          <ac:picMkLst>
            <pc:docMk/>
            <pc:sldMk cId="1661802963" sldId="258"/>
            <ac:picMk id="2054" creationId="{00000000-0000-0000-0000-000000000000}"/>
          </ac:picMkLst>
        </pc:picChg>
      </pc:sldChg>
      <pc:sldChg chg="delSp modSp del mod delAnim">
        <pc:chgData name="FRANCESCO DE LEO" userId="d65037be-1e8b-40d8-8299-7a4d93cdecd0" providerId="ADAL" clId="{F6540C4A-6C6E-4B64-AB61-90CB4DD176CA}" dt="2022-10-06T09:55:23.017" v="151" actId="47"/>
        <pc:sldMkLst>
          <pc:docMk/>
          <pc:sldMk cId="3788609520" sldId="258"/>
        </pc:sldMkLst>
        <pc:spChg chg="del mod">
          <ac:chgData name="FRANCESCO DE LEO" userId="d65037be-1e8b-40d8-8299-7a4d93cdecd0" providerId="ADAL" clId="{F6540C4A-6C6E-4B64-AB61-90CB4DD176CA}" dt="2022-10-06T09:54:50.022" v="145" actId="478"/>
          <ac:spMkLst>
            <pc:docMk/>
            <pc:sldMk cId="3788609520" sldId="258"/>
            <ac:spMk id="13" creationId="{6A8DD494-C84A-4136-9825-CF9F75C72075}"/>
          </ac:spMkLst>
        </pc:spChg>
        <pc:picChg chg="del">
          <ac:chgData name="FRANCESCO DE LEO" userId="d65037be-1e8b-40d8-8299-7a4d93cdecd0" providerId="ADAL" clId="{F6540C4A-6C6E-4B64-AB61-90CB4DD176CA}" dt="2022-10-06T09:54:50.022" v="145" actId="478"/>
          <ac:picMkLst>
            <pc:docMk/>
            <pc:sldMk cId="3788609520" sldId="258"/>
            <ac:picMk id="10" creationId="{7D6B7533-F5F7-479D-8716-46937A7774FE}"/>
          </ac:picMkLst>
        </pc:picChg>
        <pc:picChg chg="del">
          <ac:chgData name="FRANCESCO DE LEO" userId="d65037be-1e8b-40d8-8299-7a4d93cdecd0" providerId="ADAL" clId="{F6540C4A-6C6E-4B64-AB61-90CB4DD176CA}" dt="2022-10-06T09:54:50.022" v="145" actId="478"/>
          <ac:picMkLst>
            <pc:docMk/>
            <pc:sldMk cId="3788609520" sldId="258"/>
            <ac:picMk id="11" creationId="{DFFAA5CD-4E52-47F9-B029-C406E18C32C6}"/>
          </ac:picMkLst>
        </pc:picChg>
        <pc:picChg chg="del">
          <ac:chgData name="FRANCESCO DE LEO" userId="d65037be-1e8b-40d8-8299-7a4d93cdecd0" providerId="ADAL" clId="{F6540C4A-6C6E-4B64-AB61-90CB4DD176CA}" dt="2022-10-06T09:54:47.318" v="144" actId="478"/>
          <ac:picMkLst>
            <pc:docMk/>
            <pc:sldMk cId="3788609520" sldId="258"/>
            <ac:picMk id="12" creationId="{96AE60A7-19C0-4C2F-A44B-73BFC739EAC7}"/>
          </ac:picMkLst>
        </pc:picChg>
      </pc:sldChg>
      <pc:sldChg chg="addSp delSp modSp mod">
        <pc:chgData name="FRANCESCO DE LEO" userId="d65037be-1e8b-40d8-8299-7a4d93cdecd0" providerId="ADAL" clId="{F6540C4A-6C6E-4B64-AB61-90CB4DD176CA}" dt="2022-10-06T10:05:47.086" v="310" actId="478"/>
        <pc:sldMkLst>
          <pc:docMk/>
          <pc:sldMk cId="1430100239" sldId="272"/>
        </pc:sldMkLst>
        <pc:spChg chg="mod">
          <ac:chgData name="FRANCESCO DE LEO" userId="d65037be-1e8b-40d8-8299-7a4d93cdecd0" providerId="ADAL" clId="{F6540C4A-6C6E-4B64-AB61-90CB4DD176CA}" dt="2022-10-06T10:02:09.506" v="262" actId="1076"/>
          <ac:spMkLst>
            <pc:docMk/>
            <pc:sldMk cId="1430100239" sldId="272"/>
            <ac:spMk id="8" creationId="{428F5B2A-087D-4985-A3B6-096011AFF306}"/>
          </ac:spMkLst>
        </pc:spChg>
        <pc:spChg chg="add del mod">
          <ac:chgData name="FRANCESCO DE LEO" userId="d65037be-1e8b-40d8-8299-7a4d93cdecd0" providerId="ADAL" clId="{F6540C4A-6C6E-4B64-AB61-90CB4DD176CA}" dt="2022-10-06T10:02:03.094" v="260" actId="478"/>
          <ac:spMkLst>
            <pc:docMk/>
            <pc:sldMk cId="1430100239" sldId="272"/>
            <ac:spMk id="15" creationId="{D3A7F601-4C80-4418-8F61-3B06FD379408}"/>
          </ac:spMkLst>
        </pc:spChg>
        <pc:spChg chg="add mod">
          <ac:chgData name="FRANCESCO DE LEO" userId="d65037be-1e8b-40d8-8299-7a4d93cdecd0" providerId="ADAL" clId="{F6540C4A-6C6E-4B64-AB61-90CB4DD176CA}" dt="2022-10-06T10:05:27.649" v="304" actId="14100"/>
          <ac:spMkLst>
            <pc:docMk/>
            <pc:sldMk cId="1430100239" sldId="272"/>
            <ac:spMk id="21" creationId="{2E23FC1D-5235-4E86-87FA-172FAF1AE753}"/>
          </ac:spMkLst>
        </pc:spChg>
        <pc:spChg chg="mod">
          <ac:chgData name="FRANCESCO DE LEO" userId="d65037be-1e8b-40d8-8299-7a4d93cdecd0" providerId="ADAL" clId="{F6540C4A-6C6E-4B64-AB61-90CB4DD176CA}" dt="2022-10-06T10:02:49.169" v="265" actId="255"/>
          <ac:spMkLst>
            <pc:docMk/>
            <pc:sldMk cId="1430100239" sldId="272"/>
            <ac:spMk id="22" creationId="{244C5B7F-7AC1-46EF-B481-B9ADDB83B1A3}"/>
          </ac:spMkLst>
        </pc:spChg>
        <pc:spChg chg="add del mod">
          <ac:chgData name="FRANCESCO DE LEO" userId="d65037be-1e8b-40d8-8299-7a4d93cdecd0" providerId="ADAL" clId="{F6540C4A-6C6E-4B64-AB61-90CB4DD176CA}" dt="2022-10-06T10:04:02.772" v="277" actId="478"/>
          <ac:spMkLst>
            <pc:docMk/>
            <pc:sldMk cId="1430100239" sldId="272"/>
            <ac:spMk id="23" creationId="{61B49FCD-C1D9-4B4F-A620-E4CB87D26072}"/>
          </ac:spMkLst>
        </pc:spChg>
        <pc:grpChg chg="add mod">
          <ac:chgData name="FRANCESCO DE LEO" userId="d65037be-1e8b-40d8-8299-7a4d93cdecd0" providerId="ADAL" clId="{F6540C4A-6C6E-4B64-AB61-90CB4DD176CA}" dt="2022-10-06T10:05:44.561" v="309" actId="1076"/>
          <ac:grpSpMkLst>
            <pc:docMk/>
            <pc:sldMk cId="1430100239" sldId="272"/>
            <ac:grpSpMk id="2" creationId="{66E8EBDE-F2C3-4604-A7B1-9F5614D75688}"/>
          </ac:grpSpMkLst>
        </pc:grpChg>
        <pc:grpChg chg="del">
          <ac:chgData name="FRANCESCO DE LEO" userId="d65037be-1e8b-40d8-8299-7a4d93cdecd0" providerId="ADAL" clId="{F6540C4A-6C6E-4B64-AB61-90CB4DD176CA}" dt="2022-10-06T09:54:39.145" v="140" actId="478"/>
          <ac:grpSpMkLst>
            <pc:docMk/>
            <pc:sldMk cId="1430100239" sldId="272"/>
            <ac:grpSpMk id="25" creationId="{1A5F6B43-C117-4692-A280-89959EBEC746}"/>
          </ac:grpSpMkLst>
        </pc:grpChg>
        <pc:picChg chg="add mod">
          <ac:chgData name="FRANCESCO DE LEO" userId="d65037be-1e8b-40d8-8299-7a4d93cdecd0" providerId="ADAL" clId="{F6540C4A-6C6E-4B64-AB61-90CB4DD176CA}" dt="2022-10-06T10:05:44.561" v="309" actId="1076"/>
          <ac:picMkLst>
            <pc:docMk/>
            <pc:sldMk cId="1430100239" sldId="272"/>
            <ac:picMk id="16" creationId="{5721A534-A0EB-4DCD-A4DA-18DC56CB5B5C}"/>
          </ac:picMkLst>
        </pc:picChg>
        <pc:picChg chg="add mod">
          <ac:chgData name="FRANCESCO DE LEO" userId="d65037be-1e8b-40d8-8299-7a4d93cdecd0" providerId="ADAL" clId="{F6540C4A-6C6E-4B64-AB61-90CB4DD176CA}" dt="2022-10-06T10:05:44.561" v="309" actId="1076"/>
          <ac:picMkLst>
            <pc:docMk/>
            <pc:sldMk cId="1430100239" sldId="272"/>
            <ac:picMk id="17" creationId="{0AE264C6-0BCA-4785-B23A-90DDDEF8EEAC}"/>
          </ac:picMkLst>
        </pc:picChg>
        <pc:picChg chg="add mod">
          <ac:chgData name="FRANCESCO DE LEO" userId="d65037be-1e8b-40d8-8299-7a4d93cdecd0" providerId="ADAL" clId="{F6540C4A-6C6E-4B64-AB61-90CB4DD176CA}" dt="2022-10-06T10:05:44.561" v="309" actId="1076"/>
          <ac:picMkLst>
            <pc:docMk/>
            <pc:sldMk cId="1430100239" sldId="272"/>
            <ac:picMk id="18" creationId="{528F1849-87C9-43EC-A79E-46AC4D64644F}"/>
          </ac:picMkLst>
        </pc:picChg>
        <pc:picChg chg="add mod">
          <ac:chgData name="FRANCESCO DE LEO" userId="d65037be-1e8b-40d8-8299-7a4d93cdecd0" providerId="ADAL" clId="{F6540C4A-6C6E-4B64-AB61-90CB4DD176CA}" dt="2022-10-06T10:05:44.561" v="309" actId="1076"/>
          <ac:picMkLst>
            <pc:docMk/>
            <pc:sldMk cId="1430100239" sldId="272"/>
            <ac:picMk id="19" creationId="{E6674565-E686-421E-BC67-BE6E122DEDCF}"/>
          </ac:picMkLst>
        </pc:picChg>
        <pc:picChg chg="del">
          <ac:chgData name="FRANCESCO DE LEO" userId="d65037be-1e8b-40d8-8299-7a4d93cdecd0" providerId="ADAL" clId="{F6540C4A-6C6E-4B64-AB61-90CB4DD176CA}" dt="2022-10-06T10:05:47.086" v="310" actId="478"/>
          <ac:picMkLst>
            <pc:docMk/>
            <pc:sldMk cId="1430100239" sldId="272"/>
            <ac:picMk id="36" creationId="{19D2192A-EB0F-40C2-8FE1-9CA5087E7D6E}"/>
          </ac:picMkLst>
        </pc:picChg>
      </pc:sldChg>
      <pc:sldChg chg="del">
        <pc:chgData name="FRANCESCO DE LEO" userId="d65037be-1e8b-40d8-8299-7a4d93cdecd0" providerId="ADAL" clId="{F6540C4A-6C6E-4B64-AB61-90CB4DD176CA}" dt="2022-10-06T09:55:23.017" v="151" actId="47"/>
        <pc:sldMkLst>
          <pc:docMk/>
          <pc:sldMk cId="1967303261" sldId="273"/>
        </pc:sldMkLst>
      </pc:sldChg>
      <pc:sldChg chg="addSp delSp modSp add mod">
        <pc:chgData name="FRANCESCO DE LEO" userId="d65037be-1e8b-40d8-8299-7a4d93cdecd0" providerId="ADAL" clId="{F6540C4A-6C6E-4B64-AB61-90CB4DD176CA}" dt="2022-10-06T11:47:41.169" v="684" actId="108"/>
        <pc:sldMkLst>
          <pc:docMk/>
          <pc:sldMk cId="2440706400" sldId="273"/>
        </pc:sldMkLst>
        <pc:spChg chg="add del mod">
          <ac:chgData name="FRANCESCO DE LEO" userId="d65037be-1e8b-40d8-8299-7a4d93cdecd0" providerId="ADAL" clId="{F6540C4A-6C6E-4B64-AB61-90CB4DD176CA}" dt="2022-10-06T10:08:53.859" v="335" actId="478"/>
          <ac:spMkLst>
            <pc:docMk/>
            <pc:sldMk cId="2440706400" sldId="273"/>
            <ac:spMk id="6" creationId="{9E66BF12-14CA-4F7E-91D4-A821270072A8}"/>
          </ac:spMkLst>
        </pc:spChg>
        <pc:spChg chg="add mod">
          <ac:chgData name="FRANCESCO DE LEO" userId="d65037be-1e8b-40d8-8299-7a4d93cdecd0" providerId="ADAL" clId="{F6540C4A-6C6E-4B64-AB61-90CB4DD176CA}" dt="2022-10-06T10:08:39.052" v="332" actId="21"/>
          <ac:spMkLst>
            <pc:docMk/>
            <pc:sldMk cId="2440706400" sldId="273"/>
            <ac:spMk id="7" creationId="{BA976C5C-1E6C-49E0-8A03-BA5D826E9E67}"/>
          </ac:spMkLst>
        </pc:spChg>
        <pc:spChg chg="del">
          <ac:chgData name="FRANCESCO DE LEO" userId="d65037be-1e8b-40d8-8299-7a4d93cdecd0" providerId="ADAL" clId="{F6540C4A-6C6E-4B64-AB61-90CB4DD176CA}" dt="2022-10-06T09:55:30.646" v="153" actId="478"/>
          <ac:spMkLst>
            <pc:docMk/>
            <pc:sldMk cId="2440706400" sldId="273"/>
            <ac:spMk id="8" creationId="{428F5B2A-087D-4985-A3B6-096011AFF306}"/>
          </ac:spMkLst>
        </pc:spChg>
        <pc:spChg chg="add del mod">
          <ac:chgData name="FRANCESCO DE LEO" userId="d65037be-1e8b-40d8-8299-7a4d93cdecd0" providerId="ADAL" clId="{F6540C4A-6C6E-4B64-AB61-90CB4DD176CA}" dt="2022-10-06T10:12:50.506" v="583" actId="478"/>
          <ac:spMkLst>
            <pc:docMk/>
            <pc:sldMk cId="2440706400" sldId="273"/>
            <ac:spMk id="9" creationId="{E0381298-A4E9-4BD1-B4CA-90B213914618}"/>
          </ac:spMkLst>
        </pc:spChg>
        <pc:spChg chg="add mod">
          <ac:chgData name="FRANCESCO DE LEO" userId="d65037be-1e8b-40d8-8299-7a4d93cdecd0" providerId="ADAL" clId="{F6540C4A-6C6E-4B64-AB61-90CB4DD176CA}" dt="2022-10-06T10:08:13.394" v="328" actId="20577"/>
          <ac:spMkLst>
            <pc:docMk/>
            <pc:sldMk cId="2440706400" sldId="273"/>
            <ac:spMk id="10" creationId="{CD808965-E257-43AC-B978-416C18C037D5}"/>
          </ac:spMkLst>
        </pc:spChg>
        <pc:spChg chg="add mod">
          <ac:chgData name="FRANCESCO DE LEO" userId="d65037be-1e8b-40d8-8299-7a4d93cdecd0" providerId="ADAL" clId="{F6540C4A-6C6E-4B64-AB61-90CB4DD176CA}" dt="2022-10-06T11:44:20.454" v="630" actId="255"/>
          <ac:spMkLst>
            <pc:docMk/>
            <pc:sldMk cId="2440706400" sldId="273"/>
            <ac:spMk id="11" creationId="{3D7AF27B-73E8-488A-B33A-15868F0413E4}"/>
          </ac:spMkLst>
        </pc:spChg>
        <pc:spChg chg="add mod">
          <ac:chgData name="FRANCESCO DE LEO" userId="d65037be-1e8b-40d8-8299-7a4d93cdecd0" providerId="ADAL" clId="{F6540C4A-6C6E-4B64-AB61-90CB4DD176CA}" dt="2022-10-06T11:44:25.214" v="631" actId="1076"/>
          <ac:spMkLst>
            <pc:docMk/>
            <pc:sldMk cId="2440706400" sldId="273"/>
            <ac:spMk id="12" creationId="{1D195AAF-658C-4645-B720-597A73628955}"/>
          </ac:spMkLst>
        </pc:spChg>
        <pc:spChg chg="add mod">
          <ac:chgData name="FRANCESCO DE LEO" userId="d65037be-1e8b-40d8-8299-7a4d93cdecd0" providerId="ADAL" clId="{F6540C4A-6C6E-4B64-AB61-90CB4DD176CA}" dt="2022-10-06T11:44:58.723" v="640" actId="6549"/>
          <ac:spMkLst>
            <pc:docMk/>
            <pc:sldMk cId="2440706400" sldId="273"/>
            <ac:spMk id="13" creationId="{25A5CA5B-6AA7-436A-B10E-6631D71BADC7}"/>
          </ac:spMkLst>
        </pc:spChg>
        <pc:spChg chg="add mod">
          <ac:chgData name="FRANCESCO DE LEO" userId="d65037be-1e8b-40d8-8299-7a4d93cdecd0" providerId="ADAL" clId="{F6540C4A-6C6E-4B64-AB61-90CB4DD176CA}" dt="2022-10-06T11:47:41.169" v="684" actId="108"/>
          <ac:spMkLst>
            <pc:docMk/>
            <pc:sldMk cId="2440706400" sldId="273"/>
            <ac:spMk id="14" creationId="{2B3649F0-AF37-484D-AF86-81DBF5C1D7F7}"/>
          </ac:spMkLst>
        </pc:spChg>
        <pc:spChg chg="del">
          <ac:chgData name="FRANCESCO DE LEO" userId="d65037be-1e8b-40d8-8299-7a4d93cdecd0" providerId="ADAL" clId="{F6540C4A-6C6E-4B64-AB61-90CB4DD176CA}" dt="2022-10-06T09:55:30.646" v="153" actId="478"/>
          <ac:spMkLst>
            <pc:docMk/>
            <pc:sldMk cId="2440706400" sldId="273"/>
            <ac:spMk id="15" creationId="{D3A7F601-4C80-4418-8F61-3B06FD379408}"/>
          </ac:spMkLst>
        </pc:spChg>
        <pc:spChg chg="del">
          <ac:chgData name="FRANCESCO DE LEO" userId="d65037be-1e8b-40d8-8299-7a4d93cdecd0" providerId="ADAL" clId="{F6540C4A-6C6E-4B64-AB61-90CB4DD176CA}" dt="2022-10-06T09:55:30.646" v="153" actId="478"/>
          <ac:spMkLst>
            <pc:docMk/>
            <pc:sldMk cId="2440706400" sldId="273"/>
            <ac:spMk id="22" creationId="{244C5B7F-7AC1-46EF-B481-B9ADDB83B1A3}"/>
          </ac:spMkLst>
        </pc:spChg>
        <pc:picChg chg="del">
          <ac:chgData name="FRANCESCO DE LEO" userId="d65037be-1e8b-40d8-8299-7a4d93cdecd0" providerId="ADAL" clId="{F6540C4A-6C6E-4B64-AB61-90CB4DD176CA}" dt="2022-10-06T10:05:51.239" v="311" actId="478"/>
          <ac:picMkLst>
            <pc:docMk/>
            <pc:sldMk cId="2440706400" sldId="273"/>
            <ac:picMk id="36" creationId="{19D2192A-EB0F-40C2-8FE1-9CA5087E7D6E}"/>
          </ac:picMkLst>
        </pc:picChg>
      </pc:sldChg>
      <pc:sldChg chg="del">
        <pc:chgData name="FRANCESCO DE LEO" userId="d65037be-1e8b-40d8-8299-7a4d93cdecd0" providerId="ADAL" clId="{F6540C4A-6C6E-4B64-AB61-90CB4DD176CA}" dt="2022-10-06T09:55:23.017" v="151" actId="47"/>
        <pc:sldMkLst>
          <pc:docMk/>
          <pc:sldMk cId="540174314" sldId="274"/>
        </pc:sldMkLst>
      </pc:sldChg>
      <pc:sldChg chg="addSp delSp modSp add mod modAnim">
        <pc:chgData name="FRANCESCO DE LEO" userId="d65037be-1e8b-40d8-8299-7a4d93cdecd0" providerId="ADAL" clId="{F6540C4A-6C6E-4B64-AB61-90CB4DD176CA}" dt="2022-10-06T12:02:13.056" v="815"/>
        <pc:sldMkLst>
          <pc:docMk/>
          <pc:sldMk cId="2977208923" sldId="274"/>
        </pc:sldMkLst>
        <pc:spChg chg="add del mod">
          <ac:chgData name="FRANCESCO DE LEO" userId="d65037be-1e8b-40d8-8299-7a4d93cdecd0" providerId="ADAL" clId="{F6540C4A-6C6E-4B64-AB61-90CB4DD176CA}" dt="2022-10-06T11:47:37.808" v="682"/>
          <ac:spMkLst>
            <pc:docMk/>
            <pc:sldMk cId="2977208923" sldId="274"/>
            <ac:spMk id="2" creationId="{5087BC7A-DD16-4C5C-9B22-F540D8FD6B40}"/>
          </ac:spMkLst>
        </pc:spChg>
        <pc:spChg chg="add del mod">
          <ac:chgData name="FRANCESCO DE LEO" userId="d65037be-1e8b-40d8-8299-7a4d93cdecd0" providerId="ADAL" clId="{F6540C4A-6C6E-4B64-AB61-90CB4DD176CA}" dt="2022-10-06T11:49:25.429" v="693" actId="11529"/>
          <ac:spMkLst>
            <pc:docMk/>
            <pc:sldMk cId="2977208923" sldId="274"/>
            <ac:spMk id="6" creationId="{DC27B269-56EA-4A8A-AB1F-84A2442160DC}"/>
          </ac:spMkLst>
        </pc:spChg>
        <pc:spChg chg="add mod">
          <ac:chgData name="FRANCESCO DE LEO" userId="d65037be-1e8b-40d8-8299-7a4d93cdecd0" providerId="ADAL" clId="{F6540C4A-6C6E-4B64-AB61-90CB4DD176CA}" dt="2022-10-06T11:53:23.207" v="740" actId="14100"/>
          <ac:spMkLst>
            <pc:docMk/>
            <pc:sldMk cId="2977208923" sldId="274"/>
            <ac:spMk id="7" creationId="{89851150-3D4A-4414-B9B9-7B2A705528B6}"/>
          </ac:spMkLst>
        </pc:spChg>
        <pc:grpChg chg="add mod">
          <ac:chgData name="FRANCESCO DE LEO" userId="d65037be-1e8b-40d8-8299-7a4d93cdecd0" providerId="ADAL" clId="{F6540C4A-6C6E-4B64-AB61-90CB4DD176CA}" dt="2022-10-06T11:50:55.924" v="711" actId="164"/>
          <ac:grpSpMkLst>
            <pc:docMk/>
            <pc:sldMk cId="2977208923" sldId="274"/>
            <ac:grpSpMk id="17" creationId="{CB92CE55-E4CE-4B68-A221-DB8C52A6A099}"/>
          </ac:grpSpMkLst>
        </pc:grpChg>
        <pc:picChg chg="add mod">
          <ac:chgData name="FRANCESCO DE LEO" userId="d65037be-1e8b-40d8-8299-7a4d93cdecd0" providerId="ADAL" clId="{F6540C4A-6C6E-4B64-AB61-90CB4DD176CA}" dt="2022-10-06T11:48:38.054" v="686" actId="1076"/>
          <ac:picMkLst>
            <pc:docMk/>
            <pc:sldMk cId="2977208923" sldId="274"/>
            <ac:picMk id="3" creationId="{77791690-DCAE-42D9-B0BF-F62BD7861018}"/>
          </ac:picMkLst>
        </pc:picChg>
        <pc:picChg chg="add mod">
          <ac:chgData name="FRANCESCO DE LEO" userId="d65037be-1e8b-40d8-8299-7a4d93cdecd0" providerId="ADAL" clId="{F6540C4A-6C6E-4B64-AB61-90CB4DD176CA}" dt="2022-10-06T11:49:26.662" v="694" actId="1076"/>
          <ac:picMkLst>
            <pc:docMk/>
            <pc:sldMk cId="2977208923" sldId="274"/>
            <ac:picMk id="4" creationId="{585C1761-94E2-4202-995D-1B0DD56D500F}"/>
          </ac:picMkLst>
        </pc:picChg>
        <pc:picChg chg="add mod">
          <ac:chgData name="FRANCESCO DE LEO" userId="d65037be-1e8b-40d8-8299-7a4d93cdecd0" providerId="ADAL" clId="{F6540C4A-6C6E-4B64-AB61-90CB4DD176CA}" dt="2022-10-06T11:53:41.389" v="742" actId="1035"/>
          <ac:picMkLst>
            <pc:docMk/>
            <pc:sldMk cId="2977208923" sldId="274"/>
            <ac:picMk id="5" creationId="{CFABF30E-0453-47B3-91E3-C741379C8A54}"/>
          </ac:picMkLst>
        </pc:picChg>
        <pc:picChg chg="add del mod">
          <ac:chgData name="FRANCESCO DE LEO" userId="d65037be-1e8b-40d8-8299-7a4d93cdecd0" providerId="ADAL" clId="{F6540C4A-6C6E-4B64-AB61-90CB4DD176CA}" dt="2022-10-06T12:02:13.056" v="815"/>
          <ac:picMkLst>
            <pc:docMk/>
            <pc:sldMk cId="2977208923" sldId="274"/>
            <ac:picMk id="21" creationId="{4913E7B0-7286-4A4E-B7C6-4B60AF1DA489}"/>
          </ac:picMkLst>
        </pc:picChg>
        <pc:cxnChg chg="add mod">
          <ac:chgData name="FRANCESCO DE LEO" userId="d65037be-1e8b-40d8-8299-7a4d93cdecd0" providerId="ADAL" clId="{F6540C4A-6C6E-4B64-AB61-90CB4DD176CA}" dt="2022-10-06T11:52:27.702" v="736" actId="14100"/>
          <ac:cxnSpMkLst>
            <pc:docMk/>
            <pc:sldMk cId="2977208923" sldId="274"/>
            <ac:cxnSpMk id="9" creationId="{994EDB6F-612A-4F82-906F-71B4134AF0B3}"/>
          </ac:cxnSpMkLst>
        </pc:cxnChg>
        <pc:cxnChg chg="add mod">
          <ac:chgData name="FRANCESCO DE LEO" userId="d65037be-1e8b-40d8-8299-7a4d93cdecd0" providerId="ADAL" clId="{F6540C4A-6C6E-4B64-AB61-90CB4DD176CA}" dt="2022-10-06T11:52:37.998" v="737" actId="14100"/>
          <ac:cxnSpMkLst>
            <pc:docMk/>
            <pc:sldMk cId="2977208923" sldId="274"/>
            <ac:cxnSpMk id="11" creationId="{EC2DE798-CCFD-4F42-A891-BF1FD885FFD6}"/>
          </ac:cxnSpMkLst>
        </pc:cxnChg>
      </pc:sldChg>
      <pc:sldChg chg="add del">
        <pc:chgData name="FRANCESCO DE LEO" userId="d65037be-1e8b-40d8-8299-7a4d93cdecd0" providerId="ADAL" clId="{F6540C4A-6C6E-4B64-AB61-90CB4DD176CA}" dt="2022-10-06T10:05:56.234" v="312" actId="47"/>
        <pc:sldMkLst>
          <pc:docMk/>
          <pc:sldMk cId="3863739730" sldId="274"/>
        </pc:sldMkLst>
      </pc:sldChg>
      <pc:sldChg chg="add del">
        <pc:chgData name="FRANCESCO DE LEO" userId="d65037be-1e8b-40d8-8299-7a4d93cdecd0" providerId="ADAL" clId="{F6540C4A-6C6E-4B64-AB61-90CB4DD176CA}" dt="2022-10-06T10:05:56.234" v="312" actId="47"/>
        <pc:sldMkLst>
          <pc:docMk/>
          <pc:sldMk cId="651710510" sldId="275"/>
        </pc:sldMkLst>
      </pc:sldChg>
      <pc:sldChg chg="del">
        <pc:chgData name="FRANCESCO DE LEO" userId="d65037be-1e8b-40d8-8299-7a4d93cdecd0" providerId="ADAL" clId="{F6540C4A-6C6E-4B64-AB61-90CB4DD176CA}" dt="2022-10-06T09:55:23.017" v="151" actId="47"/>
        <pc:sldMkLst>
          <pc:docMk/>
          <pc:sldMk cId="2904751648" sldId="275"/>
        </pc:sldMkLst>
      </pc:sldChg>
      <pc:sldChg chg="addSp delSp modSp add mod">
        <pc:chgData name="FRANCESCO DE LEO" userId="d65037be-1e8b-40d8-8299-7a4d93cdecd0" providerId="ADAL" clId="{F6540C4A-6C6E-4B64-AB61-90CB4DD176CA}" dt="2022-10-06T12:04:35.974" v="854" actId="1076"/>
        <pc:sldMkLst>
          <pc:docMk/>
          <pc:sldMk cId="3845222803" sldId="275"/>
        </pc:sldMkLst>
        <pc:spChg chg="add mod">
          <ac:chgData name="FRANCESCO DE LEO" userId="d65037be-1e8b-40d8-8299-7a4d93cdecd0" providerId="ADAL" clId="{F6540C4A-6C6E-4B64-AB61-90CB4DD176CA}" dt="2022-10-06T11:55:40.239" v="746" actId="207"/>
          <ac:spMkLst>
            <pc:docMk/>
            <pc:sldMk cId="3845222803" sldId="275"/>
            <ac:spMk id="3" creationId="{4F7F2317-EE60-4677-B4DF-4D7C851B99F5}"/>
          </ac:spMkLst>
        </pc:spChg>
        <pc:spChg chg="mod">
          <ac:chgData name="FRANCESCO DE LEO" userId="d65037be-1e8b-40d8-8299-7a4d93cdecd0" providerId="ADAL" clId="{F6540C4A-6C6E-4B64-AB61-90CB4DD176CA}" dt="2022-10-06T11:55:33.252" v="744"/>
          <ac:spMkLst>
            <pc:docMk/>
            <pc:sldMk cId="3845222803" sldId="275"/>
            <ac:spMk id="8" creationId="{36BE426B-4885-4177-8F60-39B4BC82BC5E}"/>
          </ac:spMkLst>
        </pc:spChg>
        <pc:spChg chg="mod">
          <ac:chgData name="FRANCESCO DE LEO" userId="d65037be-1e8b-40d8-8299-7a4d93cdecd0" providerId="ADAL" clId="{F6540C4A-6C6E-4B64-AB61-90CB4DD176CA}" dt="2022-10-06T11:55:33.252" v="744"/>
          <ac:spMkLst>
            <pc:docMk/>
            <pc:sldMk cId="3845222803" sldId="275"/>
            <ac:spMk id="15" creationId="{B8CEBF51-829A-4176-8801-4E7C481229D1}"/>
          </ac:spMkLst>
        </pc:spChg>
        <pc:spChg chg="add mod">
          <ac:chgData name="FRANCESCO DE LEO" userId="d65037be-1e8b-40d8-8299-7a4d93cdecd0" providerId="ADAL" clId="{F6540C4A-6C6E-4B64-AB61-90CB4DD176CA}" dt="2022-10-06T11:57:37.388" v="764" actId="207"/>
          <ac:spMkLst>
            <pc:docMk/>
            <pc:sldMk cId="3845222803" sldId="275"/>
            <ac:spMk id="16" creationId="{8DE62193-3CFB-402A-8A09-3D47E62B1362}"/>
          </ac:spMkLst>
        </pc:spChg>
        <pc:spChg chg="add mod">
          <ac:chgData name="FRANCESCO DE LEO" userId="d65037be-1e8b-40d8-8299-7a4d93cdecd0" providerId="ADAL" clId="{F6540C4A-6C6E-4B64-AB61-90CB4DD176CA}" dt="2022-10-06T12:04:35.974" v="854" actId="1076"/>
          <ac:spMkLst>
            <pc:docMk/>
            <pc:sldMk cId="3845222803" sldId="275"/>
            <ac:spMk id="17" creationId="{D1094C46-77A8-484C-A6BC-299B1FCEE1BB}"/>
          </ac:spMkLst>
        </pc:spChg>
        <pc:spChg chg="add mod">
          <ac:chgData name="FRANCESCO DE LEO" userId="d65037be-1e8b-40d8-8299-7a4d93cdecd0" providerId="ADAL" clId="{F6540C4A-6C6E-4B64-AB61-90CB4DD176CA}" dt="2022-10-06T11:57:14.236" v="761" actId="207"/>
          <ac:spMkLst>
            <pc:docMk/>
            <pc:sldMk cId="3845222803" sldId="275"/>
            <ac:spMk id="18" creationId="{6E6F5EBD-CD0D-4570-B77E-4FB910D9A69F}"/>
          </ac:spMkLst>
        </pc:spChg>
        <pc:spChg chg="add mod">
          <ac:chgData name="FRANCESCO DE LEO" userId="d65037be-1e8b-40d8-8299-7a4d93cdecd0" providerId="ADAL" clId="{F6540C4A-6C6E-4B64-AB61-90CB4DD176CA}" dt="2022-10-06T11:58:53.702" v="781" actId="1076"/>
          <ac:spMkLst>
            <pc:docMk/>
            <pc:sldMk cId="3845222803" sldId="275"/>
            <ac:spMk id="19" creationId="{06939F63-EEBA-4854-B5FA-B3368427A3F9}"/>
          </ac:spMkLst>
        </pc:spChg>
        <pc:spChg chg="add del mod">
          <ac:chgData name="FRANCESCO DE LEO" userId="d65037be-1e8b-40d8-8299-7a4d93cdecd0" providerId="ADAL" clId="{F6540C4A-6C6E-4B64-AB61-90CB4DD176CA}" dt="2022-10-06T11:58:00.219" v="766" actId="478"/>
          <ac:spMkLst>
            <pc:docMk/>
            <pc:sldMk cId="3845222803" sldId="275"/>
            <ac:spMk id="20" creationId="{1EF2D203-2709-4DF4-A3DF-DD4B657E6CDC}"/>
          </ac:spMkLst>
        </pc:spChg>
        <pc:spChg chg="add mod">
          <ac:chgData name="FRANCESCO DE LEO" userId="d65037be-1e8b-40d8-8299-7a4d93cdecd0" providerId="ADAL" clId="{F6540C4A-6C6E-4B64-AB61-90CB4DD176CA}" dt="2022-10-06T11:59:13.854" v="800" actId="20577"/>
          <ac:spMkLst>
            <pc:docMk/>
            <pc:sldMk cId="3845222803" sldId="275"/>
            <ac:spMk id="21" creationId="{9B11357D-BF07-4687-BC68-1F772B1CBC74}"/>
          </ac:spMkLst>
        </pc:spChg>
        <pc:grpChg chg="add mod">
          <ac:chgData name="FRANCESCO DE LEO" userId="d65037be-1e8b-40d8-8299-7a4d93cdecd0" providerId="ADAL" clId="{F6540C4A-6C6E-4B64-AB61-90CB4DD176CA}" dt="2022-10-06T11:55:33.252" v="744"/>
          <ac:grpSpMkLst>
            <pc:docMk/>
            <pc:sldMk cId="3845222803" sldId="275"/>
            <ac:grpSpMk id="4" creationId="{1D72148D-20D7-4A21-8436-ECBE821653A4}"/>
          </ac:grpSpMkLst>
        </pc:grpChg>
        <pc:grpChg chg="mod">
          <ac:chgData name="FRANCESCO DE LEO" userId="d65037be-1e8b-40d8-8299-7a4d93cdecd0" providerId="ADAL" clId="{F6540C4A-6C6E-4B64-AB61-90CB4DD176CA}" dt="2022-10-06T11:55:33.252" v="744"/>
          <ac:grpSpMkLst>
            <pc:docMk/>
            <pc:sldMk cId="3845222803" sldId="275"/>
            <ac:grpSpMk id="5" creationId="{25B9A63E-87B7-4526-9099-D6FCE1F55915}"/>
          </ac:grpSpMkLst>
        </pc:grpChg>
        <pc:grpChg chg="mod">
          <ac:chgData name="FRANCESCO DE LEO" userId="d65037be-1e8b-40d8-8299-7a4d93cdecd0" providerId="ADAL" clId="{F6540C4A-6C6E-4B64-AB61-90CB4DD176CA}" dt="2022-10-06T11:55:33.252" v="744"/>
          <ac:grpSpMkLst>
            <pc:docMk/>
            <pc:sldMk cId="3845222803" sldId="275"/>
            <ac:grpSpMk id="6" creationId="{48D074BD-F0EF-439E-847F-99085CD3AE02}"/>
          </ac:grpSpMkLst>
        </pc:grpChg>
        <pc:grpChg chg="mod">
          <ac:chgData name="FRANCESCO DE LEO" userId="d65037be-1e8b-40d8-8299-7a4d93cdecd0" providerId="ADAL" clId="{F6540C4A-6C6E-4B64-AB61-90CB4DD176CA}" dt="2022-10-06T11:55:33.252" v="744"/>
          <ac:grpSpMkLst>
            <pc:docMk/>
            <pc:sldMk cId="3845222803" sldId="275"/>
            <ac:grpSpMk id="7" creationId="{9ADCB4EC-11B3-4BC6-A641-6CAB0C8106CE}"/>
          </ac:grpSpMkLst>
        </pc:grpChg>
        <pc:picChg chg="add mod">
          <ac:chgData name="FRANCESCO DE LEO" userId="d65037be-1e8b-40d8-8299-7a4d93cdecd0" providerId="ADAL" clId="{F6540C4A-6C6E-4B64-AB61-90CB4DD176CA}" dt="2022-10-06T11:58:03.253" v="768" actId="1076"/>
          <ac:picMkLst>
            <pc:docMk/>
            <pc:sldMk cId="3845222803" sldId="275"/>
            <ac:picMk id="2" creationId="{AF7C0793-4C16-43BE-B7DF-97C6E2D56C57}"/>
          </ac:picMkLst>
        </pc:picChg>
        <pc:picChg chg="add del mod">
          <ac:chgData name="FRANCESCO DE LEO" userId="d65037be-1e8b-40d8-8299-7a4d93cdecd0" providerId="ADAL" clId="{F6540C4A-6C6E-4B64-AB61-90CB4DD176CA}" dt="2022-10-06T12:04:35.322" v="853"/>
          <ac:picMkLst>
            <pc:docMk/>
            <pc:sldMk cId="3845222803" sldId="275"/>
            <ac:picMk id="23" creationId="{DCE004EF-ED1E-40B5-921B-8FA711C5B509}"/>
          </ac:picMkLst>
        </pc:picChg>
        <pc:cxnChg chg="mod">
          <ac:chgData name="FRANCESCO DE LEO" userId="d65037be-1e8b-40d8-8299-7a4d93cdecd0" providerId="ADAL" clId="{F6540C4A-6C6E-4B64-AB61-90CB4DD176CA}" dt="2022-10-06T11:55:33.252" v="744"/>
          <ac:cxnSpMkLst>
            <pc:docMk/>
            <pc:sldMk cId="3845222803" sldId="275"/>
            <ac:cxnSpMk id="9" creationId="{9A5CB596-9CC2-4B7D-A05A-DF301A3A0355}"/>
          </ac:cxnSpMkLst>
        </pc:cxnChg>
        <pc:cxnChg chg="mod">
          <ac:chgData name="FRANCESCO DE LEO" userId="d65037be-1e8b-40d8-8299-7a4d93cdecd0" providerId="ADAL" clId="{F6540C4A-6C6E-4B64-AB61-90CB4DD176CA}" dt="2022-10-06T11:55:33.252" v="744"/>
          <ac:cxnSpMkLst>
            <pc:docMk/>
            <pc:sldMk cId="3845222803" sldId="275"/>
            <ac:cxnSpMk id="10" creationId="{6D94820F-2ACC-4312-B4F9-FE448C4E6786}"/>
          </ac:cxnSpMkLst>
        </pc:cxnChg>
        <pc:cxnChg chg="mod">
          <ac:chgData name="FRANCESCO DE LEO" userId="d65037be-1e8b-40d8-8299-7a4d93cdecd0" providerId="ADAL" clId="{F6540C4A-6C6E-4B64-AB61-90CB4DD176CA}" dt="2022-10-06T11:55:33.252" v="744"/>
          <ac:cxnSpMkLst>
            <pc:docMk/>
            <pc:sldMk cId="3845222803" sldId="275"/>
            <ac:cxnSpMk id="11" creationId="{5F13135F-DBAE-40BA-81A5-4DCE22753EC1}"/>
          </ac:cxnSpMkLst>
        </pc:cxnChg>
        <pc:cxnChg chg="mod">
          <ac:chgData name="FRANCESCO DE LEO" userId="d65037be-1e8b-40d8-8299-7a4d93cdecd0" providerId="ADAL" clId="{F6540C4A-6C6E-4B64-AB61-90CB4DD176CA}" dt="2022-10-06T11:55:33.252" v="744"/>
          <ac:cxnSpMkLst>
            <pc:docMk/>
            <pc:sldMk cId="3845222803" sldId="275"/>
            <ac:cxnSpMk id="12" creationId="{0FA6C7D4-5470-4587-ACA7-4DD028F8B011}"/>
          </ac:cxnSpMkLst>
        </pc:cxnChg>
        <pc:cxnChg chg="mod">
          <ac:chgData name="FRANCESCO DE LEO" userId="d65037be-1e8b-40d8-8299-7a4d93cdecd0" providerId="ADAL" clId="{F6540C4A-6C6E-4B64-AB61-90CB4DD176CA}" dt="2022-10-06T11:55:33.252" v="744"/>
          <ac:cxnSpMkLst>
            <pc:docMk/>
            <pc:sldMk cId="3845222803" sldId="275"/>
            <ac:cxnSpMk id="13" creationId="{BC98561C-CD95-4251-A85D-9A402FC03467}"/>
          </ac:cxnSpMkLst>
        </pc:cxnChg>
        <pc:cxnChg chg="mod">
          <ac:chgData name="FRANCESCO DE LEO" userId="d65037be-1e8b-40d8-8299-7a4d93cdecd0" providerId="ADAL" clId="{F6540C4A-6C6E-4B64-AB61-90CB4DD176CA}" dt="2022-10-06T11:55:33.252" v="744"/>
          <ac:cxnSpMkLst>
            <pc:docMk/>
            <pc:sldMk cId="3845222803" sldId="275"/>
            <ac:cxnSpMk id="14" creationId="{F6E3FEBE-DC9B-42C2-B5B7-A9444B8A12DB}"/>
          </ac:cxnSpMkLst>
        </pc:cxnChg>
      </pc:sldChg>
      <pc:sldChg chg="del">
        <pc:chgData name="FRANCESCO DE LEO" userId="d65037be-1e8b-40d8-8299-7a4d93cdecd0" providerId="ADAL" clId="{F6540C4A-6C6E-4B64-AB61-90CB4DD176CA}" dt="2022-10-06T09:55:23.017" v="151" actId="47"/>
        <pc:sldMkLst>
          <pc:docMk/>
          <pc:sldMk cId="447350209" sldId="276"/>
        </pc:sldMkLst>
      </pc:sldChg>
      <pc:sldChg chg="add del">
        <pc:chgData name="FRANCESCO DE LEO" userId="d65037be-1e8b-40d8-8299-7a4d93cdecd0" providerId="ADAL" clId="{F6540C4A-6C6E-4B64-AB61-90CB4DD176CA}" dt="2022-10-06T10:05:56.234" v="312" actId="47"/>
        <pc:sldMkLst>
          <pc:docMk/>
          <pc:sldMk cId="2060443330" sldId="276"/>
        </pc:sldMkLst>
      </pc:sldChg>
      <pc:sldChg chg="addSp delSp modSp add mod modAnim">
        <pc:chgData name="FRANCESCO DE LEO" userId="d65037be-1e8b-40d8-8299-7a4d93cdecd0" providerId="ADAL" clId="{F6540C4A-6C6E-4B64-AB61-90CB4DD176CA}" dt="2022-10-06T12:23:26.059" v="1183" actId="20577"/>
        <pc:sldMkLst>
          <pc:docMk/>
          <pc:sldMk cId="2231079575" sldId="276"/>
        </pc:sldMkLst>
        <pc:spChg chg="add mod">
          <ac:chgData name="FRANCESCO DE LEO" userId="d65037be-1e8b-40d8-8299-7a4d93cdecd0" providerId="ADAL" clId="{F6540C4A-6C6E-4B64-AB61-90CB4DD176CA}" dt="2022-10-06T12:23:26.059" v="1183" actId="20577"/>
          <ac:spMkLst>
            <pc:docMk/>
            <pc:sldMk cId="2231079575" sldId="276"/>
            <ac:spMk id="3" creationId="{1F92DBC6-862B-4FFA-93A1-111D9CC6F600}"/>
          </ac:spMkLst>
        </pc:spChg>
        <pc:spChg chg="add del mod">
          <ac:chgData name="FRANCESCO DE LEO" userId="d65037be-1e8b-40d8-8299-7a4d93cdecd0" providerId="ADAL" clId="{F6540C4A-6C6E-4B64-AB61-90CB4DD176CA}" dt="2022-10-06T12:08:38.877" v="955" actId="478"/>
          <ac:spMkLst>
            <pc:docMk/>
            <pc:sldMk cId="2231079575" sldId="276"/>
            <ac:spMk id="4" creationId="{AADDDC23-3DC5-4579-A470-3D6BEFDC75D3}"/>
          </ac:spMkLst>
        </pc:spChg>
        <pc:spChg chg="add mod">
          <ac:chgData name="FRANCESCO DE LEO" userId="d65037be-1e8b-40d8-8299-7a4d93cdecd0" providerId="ADAL" clId="{F6540C4A-6C6E-4B64-AB61-90CB4DD176CA}" dt="2022-10-06T12:12:00.512" v="1005" actId="1582"/>
          <ac:spMkLst>
            <pc:docMk/>
            <pc:sldMk cId="2231079575" sldId="276"/>
            <ac:spMk id="13" creationId="{E7F11747-6A74-406A-8D41-AA01706CC2C1}"/>
          </ac:spMkLst>
        </pc:spChg>
        <pc:grpChg chg="add del mod">
          <ac:chgData name="FRANCESCO DE LEO" userId="d65037be-1e8b-40d8-8299-7a4d93cdecd0" providerId="ADAL" clId="{F6540C4A-6C6E-4B64-AB61-90CB4DD176CA}" dt="2022-10-06T12:10:02.794" v="968" actId="165"/>
          <ac:grpSpMkLst>
            <pc:docMk/>
            <pc:sldMk cId="2231079575" sldId="276"/>
            <ac:grpSpMk id="7" creationId="{077B8FF8-E7F6-4865-BF6B-9C1BCA86119B}"/>
          </ac:grpSpMkLst>
        </pc:grpChg>
        <pc:picChg chg="add del mod">
          <ac:chgData name="FRANCESCO DE LEO" userId="d65037be-1e8b-40d8-8299-7a4d93cdecd0" providerId="ADAL" clId="{F6540C4A-6C6E-4B64-AB61-90CB4DD176CA}" dt="2022-10-06T12:08:38.877" v="955" actId="478"/>
          <ac:picMkLst>
            <pc:docMk/>
            <pc:sldMk cId="2231079575" sldId="276"/>
            <ac:picMk id="2" creationId="{2C8CB828-E78B-4E44-89CF-7371D0D31F1B}"/>
          </ac:picMkLst>
        </pc:picChg>
        <pc:picChg chg="add del mod">
          <ac:chgData name="FRANCESCO DE LEO" userId="d65037be-1e8b-40d8-8299-7a4d93cdecd0" providerId="ADAL" clId="{F6540C4A-6C6E-4B64-AB61-90CB4DD176CA}" dt="2022-10-06T12:08:38.877" v="955" actId="478"/>
          <ac:picMkLst>
            <pc:docMk/>
            <pc:sldMk cId="2231079575" sldId="276"/>
            <ac:picMk id="5" creationId="{BA72F3DB-C63C-4D23-BF84-4ABB69998D34}"/>
          </ac:picMkLst>
        </pc:picChg>
        <pc:picChg chg="add mod modCrop">
          <ac:chgData name="FRANCESCO DE LEO" userId="d65037be-1e8b-40d8-8299-7a4d93cdecd0" providerId="ADAL" clId="{F6540C4A-6C6E-4B64-AB61-90CB4DD176CA}" dt="2022-10-06T12:11:27.435" v="993" actId="1037"/>
          <ac:picMkLst>
            <pc:docMk/>
            <pc:sldMk cId="2231079575" sldId="276"/>
            <ac:picMk id="6" creationId="{23532F33-7509-47D4-95E1-C1A55D72149F}"/>
          </ac:picMkLst>
        </pc:picChg>
        <pc:picChg chg="del mod topLvl">
          <ac:chgData name="FRANCESCO DE LEO" userId="d65037be-1e8b-40d8-8299-7a4d93cdecd0" providerId="ADAL" clId="{F6540C4A-6C6E-4B64-AB61-90CB4DD176CA}" dt="2022-10-06T12:10:06.921" v="970" actId="478"/>
          <ac:picMkLst>
            <pc:docMk/>
            <pc:sldMk cId="2231079575" sldId="276"/>
            <ac:picMk id="8" creationId="{CB036D93-303E-497E-8A8C-2213BE1D0A67}"/>
          </ac:picMkLst>
        </pc:picChg>
        <pc:picChg chg="mod topLvl">
          <ac:chgData name="FRANCESCO DE LEO" userId="d65037be-1e8b-40d8-8299-7a4d93cdecd0" providerId="ADAL" clId="{F6540C4A-6C6E-4B64-AB61-90CB4DD176CA}" dt="2022-10-06T12:11:39.651" v="1002" actId="1037"/>
          <ac:picMkLst>
            <pc:docMk/>
            <pc:sldMk cId="2231079575" sldId="276"/>
            <ac:picMk id="9" creationId="{91F90F7E-7703-4B46-BA24-5A527F8A5678}"/>
          </ac:picMkLst>
        </pc:picChg>
        <pc:picChg chg="del mod topLvl">
          <ac:chgData name="FRANCESCO DE LEO" userId="d65037be-1e8b-40d8-8299-7a4d93cdecd0" providerId="ADAL" clId="{F6540C4A-6C6E-4B64-AB61-90CB4DD176CA}" dt="2022-10-06T12:10:07.447" v="971" actId="478"/>
          <ac:picMkLst>
            <pc:docMk/>
            <pc:sldMk cId="2231079575" sldId="276"/>
            <ac:picMk id="10" creationId="{445AF5EC-ACC1-4549-BB02-C424B3EA642E}"/>
          </ac:picMkLst>
        </pc:picChg>
        <pc:picChg chg="del mod topLvl">
          <ac:chgData name="FRANCESCO DE LEO" userId="d65037be-1e8b-40d8-8299-7a4d93cdecd0" providerId="ADAL" clId="{F6540C4A-6C6E-4B64-AB61-90CB4DD176CA}" dt="2022-10-06T12:10:06.302" v="969" actId="478"/>
          <ac:picMkLst>
            <pc:docMk/>
            <pc:sldMk cId="2231079575" sldId="276"/>
            <ac:picMk id="11" creationId="{B73170CA-1BF7-4150-9F50-63EC71B6A91C}"/>
          </ac:picMkLst>
        </pc:picChg>
        <pc:picChg chg="add mod">
          <ac:chgData name="FRANCESCO DE LEO" userId="d65037be-1e8b-40d8-8299-7a4d93cdecd0" providerId="ADAL" clId="{F6540C4A-6C6E-4B64-AB61-90CB4DD176CA}" dt="2022-10-06T12:11:39.651" v="1002" actId="1037"/>
          <ac:picMkLst>
            <pc:docMk/>
            <pc:sldMk cId="2231079575" sldId="276"/>
            <ac:picMk id="12" creationId="{EB627CC7-FF11-430F-B44B-10C31450E65E}"/>
          </ac:picMkLst>
        </pc:picChg>
      </pc:sldChg>
      <pc:sldChg chg="addSp modSp add mod modAnim">
        <pc:chgData name="FRANCESCO DE LEO" userId="d65037be-1e8b-40d8-8299-7a4d93cdecd0" providerId="ADAL" clId="{F6540C4A-6C6E-4B64-AB61-90CB4DD176CA}" dt="2022-10-06T12:25:56.887" v="1220"/>
        <pc:sldMkLst>
          <pc:docMk/>
          <pc:sldMk cId="2438731049" sldId="277"/>
        </pc:sldMkLst>
        <pc:spChg chg="mod">
          <ac:chgData name="FRANCESCO DE LEO" userId="d65037be-1e8b-40d8-8299-7a4d93cdecd0" providerId="ADAL" clId="{F6540C4A-6C6E-4B64-AB61-90CB4DD176CA}" dt="2022-10-06T12:24:34.413" v="1203" actId="1076"/>
          <ac:spMkLst>
            <pc:docMk/>
            <pc:sldMk cId="2438731049" sldId="277"/>
            <ac:spMk id="6" creationId="{A821E1F5-AAC2-4518-9DCB-22DAEF5B4A94}"/>
          </ac:spMkLst>
        </pc:spChg>
        <pc:spChg chg="mod">
          <ac:chgData name="FRANCESCO DE LEO" userId="d65037be-1e8b-40d8-8299-7a4d93cdecd0" providerId="ADAL" clId="{F6540C4A-6C6E-4B64-AB61-90CB4DD176CA}" dt="2022-10-06T12:24:34.413" v="1203" actId="1076"/>
          <ac:spMkLst>
            <pc:docMk/>
            <pc:sldMk cId="2438731049" sldId="277"/>
            <ac:spMk id="7" creationId="{62467DB9-5665-4E9C-9387-94710B745A89}"/>
          </ac:spMkLst>
        </pc:spChg>
        <pc:spChg chg="add mod">
          <ac:chgData name="FRANCESCO DE LEO" userId="d65037be-1e8b-40d8-8299-7a4d93cdecd0" providerId="ADAL" clId="{F6540C4A-6C6E-4B64-AB61-90CB4DD176CA}" dt="2022-10-06T12:22:37.536" v="1180" actId="1076"/>
          <ac:spMkLst>
            <pc:docMk/>
            <pc:sldMk cId="2438731049" sldId="277"/>
            <ac:spMk id="8" creationId="{6D4A78F8-9AAC-4342-B991-69B3C2567066}"/>
          </ac:spMkLst>
        </pc:spChg>
        <pc:spChg chg="add mod">
          <ac:chgData name="FRANCESCO DE LEO" userId="d65037be-1e8b-40d8-8299-7a4d93cdecd0" providerId="ADAL" clId="{F6540C4A-6C6E-4B64-AB61-90CB4DD176CA}" dt="2022-10-06T12:24:37.270" v="1204" actId="1076"/>
          <ac:spMkLst>
            <pc:docMk/>
            <pc:sldMk cId="2438731049" sldId="277"/>
            <ac:spMk id="9" creationId="{8D87315B-DCDC-4649-88E8-39200E363C60}"/>
          </ac:spMkLst>
        </pc:spChg>
        <pc:spChg chg="add mod">
          <ac:chgData name="FRANCESCO DE LEO" userId="d65037be-1e8b-40d8-8299-7a4d93cdecd0" providerId="ADAL" clId="{F6540C4A-6C6E-4B64-AB61-90CB4DD176CA}" dt="2022-10-06T12:25:35.744" v="1219" actId="114"/>
          <ac:spMkLst>
            <pc:docMk/>
            <pc:sldMk cId="2438731049" sldId="277"/>
            <ac:spMk id="11" creationId="{E8B1B776-1584-4BE0-8EC0-5A09A5BA7702}"/>
          </ac:spMkLst>
        </pc:spChg>
        <pc:spChg chg="add mod">
          <ac:chgData name="FRANCESCO DE LEO" userId="d65037be-1e8b-40d8-8299-7a4d93cdecd0" providerId="ADAL" clId="{F6540C4A-6C6E-4B64-AB61-90CB4DD176CA}" dt="2022-10-06T12:25:29.910" v="1217" actId="1076"/>
          <ac:spMkLst>
            <pc:docMk/>
            <pc:sldMk cId="2438731049" sldId="277"/>
            <ac:spMk id="12" creationId="{E082E4DA-1551-4F91-8BD7-B6D650E9E805}"/>
          </ac:spMkLst>
        </pc:spChg>
        <pc:grpChg chg="add mod">
          <ac:chgData name="FRANCESCO DE LEO" userId="d65037be-1e8b-40d8-8299-7a4d93cdecd0" providerId="ADAL" clId="{F6540C4A-6C6E-4B64-AB61-90CB4DD176CA}" dt="2022-10-06T12:24:34.413" v="1203" actId="1076"/>
          <ac:grpSpMkLst>
            <pc:docMk/>
            <pc:sldMk cId="2438731049" sldId="277"/>
            <ac:grpSpMk id="2" creationId="{54D792D4-9448-494A-9206-FDBDA4576C60}"/>
          </ac:grpSpMkLst>
        </pc:grpChg>
        <pc:picChg chg="mod">
          <ac:chgData name="FRANCESCO DE LEO" userId="d65037be-1e8b-40d8-8299-7a4d93cdecd0" providerId="ADAL" clId="{F6540C4A-6C6E-4B64-AB61-90CB4DD176CA}" dt="2022-10-06T12:24:34.413" v="1203" actId="1076"/>
          <ac:picMkLst>
            <pc:docMk/>
            <pc:sldMk cId="2438731049" sldId="277"/>
            <ac:picMk id="3" creationId="{AB99AC7A-5EB0-4468-BC40-A3CEFAE95C5A}"/>
          </ac:picMkLst>
        </pc:picChg>
        <pc:picChg chg="add mod">
          <ac:chgData name="FRANCESCO DE LEO" userId="d65037be-1e8b-40d8-8299-7a4d93cdecd0" providerId="ADAL" clId="{F6540C4A-6C6E-4B64-AB61-90CB4DD176CA}" dt="2022-10-06T12:25:27.237" v="1216" actId="1076"/>
          <ac:picMkLst>
            <pc:docMk/>
            <pc:sldMk cId="2438731049" sldId="277"/>
            <ac:picMk id="10" creationId="{719C2BF1-9945-4511-A8E9-102502CE1B7E}"/>
          </ac:picMkLst>
        </pc:picChg>
        <pc:cxnChg chg="mod">
          <ac:chgData name="FRANCESCO DE LEO" userId="d65037be-1e8b-40d8-8299-7a4d93cdecd0" providerId="ADAL" clId="{F6540C4A-6C6E-4B64-AB61-90CB4DD176CA}" dt="2022-10-06T12:24:34.413" v="1203" actId="1076"/>
          <ac:cxnSpMkLst>
            <pc:docMk/>
            <pc:sldMk cId="2438731049" sldId="277"/>
            <ac:cxnSpMk id="4" creationId="{B168E2B3-B81D-4440-8179-F9FFE5BB8030}"/>
          </ac:cxnSpMkLst>
        </pc:cxnChg>
        <pc:cxnChg chg="mod">
          <ac:chgData name="FRANCESCO DE LEO" userId="d65037be-1e8b-40d8-8299-7a4d93cdecd0" providerId="ADAL" clId="{F6540C4A-6C6E-4B64-AB61-90CB4DD176CA}" dt="2022-10-06T12:24:34.413" v="1203" actId="1076"/>
          <ac:cxnSpMkLst>
            <pc:docMk/>
            <pc:sldMk cId="2438731049" sldId="277"/>
            <ac:cxnSpMk id="5" creationId="{2B84310A-1AE9-4856-BB85-A9B933F530F7}"/>
          </ac:cxnSpMkLst>
        </pc:cxnChg>
      </pc:sldChg>
      <pc:sldChg chg="add del">
        <pc:chgData name="FRANCESCO DE LEO" userId="d65037be-1e8b-40d8-8299-7a4d93cdecd0" providerId="ADAL" clId="{F6540C4A-6C6E-4B64-AB61-90CB4DD176CA}" dt="2022-10-06T10:05:56.234" v="312" actId="47"/>
        <pc:sldMkLst>
          <pc:docMk/>
          <pc:sldMk cId="3203998321" sldId="277"/>
        </pc:sldMkLst>
      </pc:sldChg>
      <pc:sldChg chg="del">
        <pc:chgData name="FRANCESCO DE LEO" userId="d65037be-1e8b-40d8-8299-7a4d93cdecd0" providerId="ADAL" clId="{F6540C4A-6C6E-4B64-AB61-90CB4DD176CA}" dt="2022-10-06T09:55:23.017" v="151" actId="47"/>
        <pc:sldMkLst>
          <pc:docMk/>
          <pc:sldMk cId="3696167199" sldId="277"/>
        </pc:sldMkLst>
      </pc:sldChg>
      <pc:sldChg chg="add del">
        <pc:chgData name="FRANCESCO DE LEO" userId="d65037be-1e8b-40d8-8299-7a4d93cdecd0" providerId="ADAL" clId="{F6540C4A-6C6E-4B64-AB61-90CB4DD176CA}" dt="2022-10-06T10:05:56.234" v="312" actId="47"/>
        <pc:sldMkLst>
          <pc:docMk/>
          <pc:sldMk cId="1856428194" sldId="278"/>
        </pc:sldMkLst>
      </pc:sldChg>
      <pc:sldChg chg="del">
        <pc:chgData name="FRANCESCO DE LEO" userId="d65037be-1e8b-40d8-8299-7a4d93cdecd0" providerId="ADAL" clId="{F6540C4A-6C6E-4B64-AB61-90CB4DD176CA}" dt="2022-10-06T09:54:56.547" v="146" actId="47"/>
        <pc:sldMkLst>
          <pc:docMk/>
          <pc:sldMk cId="3727272130" sldId="278"/>
        </pc:sldMkLst>
      </pc:sldChg>
      <pc:sldChg chg="addSp delSp modSp add mod">
        <pc:chgData name="FRANCESCO DE LEO" userId="d65037be-1e8b-40d8-8299-7a4d93cdecd0" providerId="ADAL" clId="{F6540C4A-6C6E-4B64-AB61-90CB4DD176CA}" dt="2022-10-06T12:26:56.525" v="1246" actId="1076"/>
        <pc:sldMkLst>
          <pc:docMk/>
          <pc:sldMk cId="3751785438" sldId="278"/>
        </pc:sldMkLst>
        <pc:spChg chg="add mod">
          <ac:chgData name="FRANCESCO DE LEO" userId="d65037be-1e8b-40d8-8299-7a4d93cdecd0" providerId="ADAL" clId="{F6540C4A-6C6E-4B64-AB61-90CB4DD176CA}" dt="2022-10-06T12:23:39.403" v="1194"/>
          <ac:spMkLst>
            <pc:docMk/>
            <pc:sldMk cId="3751785438" sldId="278"/>
            <ac:spMk id="2" creationId="{5B94E5E5-780F-4E4F-AB9A-42A1B54E8A49}"/>
          </ac:spMkLst>
        </pc:spChg>
        <pc:spChg chg="add mod">
          <ac:chgData name="FRANCESCO DE LEO" userId="d65037be-1e8b-40d8-8299-7a4d93cdecd0" providerId="ADAL" clId="{F6540C4A-6C6E-4B64-AB61-90CB4DD176CA}" dt="2022-10-06T12:26:54.616" v="1245" actId="1076"/>
          <ac:spMkLst>
            <pc:docMk/>
            <pc:sldMk cId="3751785438" sldId="278"/>
            <ac:spMk id="5" creationId="{8C0FB731-8903-42E7-99F4-E84ED4B979B9}"/>
          </ac:spMkLst>
        </pc:spChg>
        <pc:spChg chg="add mod">
          <ac:chgData name="FRANCESCO DE LEO" userId="d65037be-1e8b-40d8-8299-7a4d93cdecd0" providerId="ADAL" clId="{F6540C4A-6C6E-4B64-AB61-90CB4DD176CA}" dt="2022-10-06T12:26:56.525" v="1246" actId="1076"/>
          <ac:spMkLst>
            <pc:docMk/>
            <pc:sldMk cId="3751785438" sldId="278"/>
            <ac:spMk id="6" creationId="{1691193F-0080-4DA8-9301-5D0A70150FF6}"/>
          </ac:spMkLst>
        </pc:spChg>
        <pc:spChg chg="add del mod">
          <ac:chgData name="FRANCESCO DE LEO" userId="d65037be-1e8b-40d8-8299-7a4d93cdecd0" providerId="ADAL" clId="{F6540C4A-6C6E-4B64-AB61-90CB4DD176CA}" dt="2022-10-06T12:26:02.287" v="1222" actId="478"/>
          <ac:spMkLst>
            <pc:docMk/>
            <pc:sldMk cId="3751785438" sldId="278"/>
            <ac:spMk id="8" creationId="{208E8E93-A31D-4835-ABA0-1A574A408C3B}"/>
          </ac:spMkLst>
        </pc:spChg>
        <pc:spChg chg="add del mod">
          <ac:chgData name="FRANCESCO DE LEO" userId="d65037be-1e8b-40d8-8299-7a4d93cdecd0" providerId="ADAL" clId="{F6540C4A-6C6E-4B64-AB61-90CB4DD176CA}" dt="2022-10-06T12:26:00.792" v="1221" actId="478"/>
          <ac:spMkLst>
            <pc:docMk/>
            <pc:sldMk cId="3751785438" sldId="278"/>
            <ac:spMk id="9" creationId="{C0F5188C-4451-4981-ABC0-12804C2B742D}"/>
          </ac:spMkLst>
        </pc:spChg>
        <pc:picChg chg="add mod">
          <ac:chgData name="FRANCESCO DE LEO" userId="d65037be-1e8b-40d8-8299-7a4d93cdecd0" providerId="ADAL" clId="{F6540C4A-6C6E-4B64-AB61-90CB4DD176CA}" dt="2022-10-06T12:26:44.807" v="1244" actId="14100"/>
          <ac:picMkLst>
            <pc:docMk/>
            <pc:sldMk cId="3751785438" sldId="278"/>
            <ac:picMk id="3" creationId="{72DB749B-6842-4052-9F80-E51B6280BA7F}"/>
          </ac:picMkLst>
        </pc:picChg>
        <pc:picChg chg="add mod">
          <ac:chgData name="FRANCESCO DE LEO" userId="d65037be-1e8b-40d8-8299-7a4d93cdecd0" providerId="ADAL" clId="{F6540C4A-6C6E-4B64-AB61-90CB4DD176CA}" dt="2022-10-06T12:26:40.952" v="1243" actId="14100"/>
          <ac:picMkLst>
            <pc:docMk/>
            <pc:sldMk cId="3751785438" sldId="278"/>
            <ac:picMk id="4" creationId="{4FDFE622-3468-4BF5-BE4D-D40A2462A29B}"/>
          </ac:picMkLst>
        </pc:picChg>
        <pc:picChg chg="add del mod">
          <ac:chgData name="FRANCESCO DE LEO" userId="d65037be-1e8b-40d8-8299-7a4d93cdecd0" providerId="ADAL" clId="{F6540C4A-6C6E-4B64-AB61-90CB4DD176CA}" dt="2022-10-06T12:26:00.792" v="1221" actId="478"/>
          <ac:picMkLst>
            <pc:docMk/>
            <pc:sldMk cId="3751785438" sldId="278"/>
            <ac:picMk id="7" creationId="{F67406CD-526A-4674-8667-48BDA2F6C38E}"/>
          </ac:picMkLst>
        </pc:picChg>
        <pc:picChg chg="add mod">
          <ac:chgData name="FRANCESCO DE LEO" userId="d65037be-1e8b-40d8-8299-7a4d93cdecd0" providerId="ADAL" clId="{F6540C4A-6C6E-4B64-AB61-90CB4DD176CA}" dt="2022-10-06T12:24:05.978" v="1199" actId="571"/>
          <ac:picMkLst>
            <pc:docMk/>
            <pc:sldMk cId="3751785438" sldId="278"/>
            <ac:picMk id="10" creationId="{DC088A0D-5EE5-48D3-A5A7-07727EE0BB71}"/>
          </ac:picMkLst>
        </pc:picChg>
      </pc:sldChg>
      <pc:sldChg chg="add del">
        <pc:chgData name="FRANCESCO DE LEO" userId="d65037be-1e8b-40d8-8299-7a4d93cdecd0" providerId="ADAL" clId="{F6540C4A-6C6E-4B64-AB61-90CB4DD176CA}" dt="2022-10-06T10:05:56.234" v="312" actId="47"/>
        <pc:sldMkLst>
          <pc:docMk/>
          <pc:sldMk cId="861103176" sldId="279"/>
        </pc:sldMkLst>
      </pc:sldChg>
      <pc:sldChg chg="del">
        <pc:chgData name="FRANCESCO DE LEO" userId="d65037be-1e8b-40d8-8299-7a4d93cdecd0" providerId="ADAL" clId="{F6540C4A-6C6E-4B64-AB61-90CB4DD176CA}" dt="2022-10-06T09:54:56.547" v="146" actId="47"/>
        <pc:sldMkLst>
          <pc:docMk/>
          <pc:sldMk cId="1588819872" sldId="279"/>
        </pc:sldMkLst>
      </pc:sldChg>
      <pc:sldChg chg="addSp modSp add mod">
        <pc:chgData name="FRANCESCO DE LEO" userId="d65037be-1e8b-40d8-8299-7a4d93cdecd0" providerId="ADAL" clId="{F6540C4A-6C6E-4B64-AB61-90CB4DD176CA}" dt="2022-10-06T12:28:01.279" v="1272" actId="20577"/>
        <pc:sldMkLst>
          <pc:docMk/>
          <pc:sldMk cId="2035662598" sldId="279"/>
        </pc:sldMkLst>
        <pc:spChg chg="add mod">
          <ac:chgData name="FRANCESCO DE LEO" userId="d65037be-1e8b-40d8-8299-7a4d93cdecd0" providerId="ADAL" clId="{F6540C4A-6C6E-4B64-AB61-90CB4DD176CA}" dt="2022-10-06T12:28:01.279" v="1272" actId="20577"/>
          <ac:spMkLst>
            <pc:docMk/>
            <pc:sldMk cId="2035662598" sldId="279"/>
            <ac:spMk id="2" creationId="{68D835D4-16D0-4AEB-950E-F0DF0E1359F9}"/>
          </ac:spMkLst>
        </pc:spChg>
      </pc:sldChg>
      <pc:sldChg chg="delSp del mod">
        <pc:chgData name="FRANCESCO DE LEO" userId="d65037be-1e8b-40d8-8299-7a4d93cdecd0" providerId="ADAL" clId="{F6540C4A-6C6E-4B64-AB61-90CB4DD176CA}" dt="2022-10-06T09:55:23.017" v="151" actId="47"/>
        <pc:sldMkLst>
          <pc:docMk/>
          <pc:sldMk cId="136344693" sldId="280"/>
        </pc:sldMkLst>
        <pc:spChg chg="del">
          <ac:chgData name="FRANCESCO DE LEO" userId="d65037be-1e8b-40d8-8299-7a4d93cdecd0" providerId="ADAL" clId="{F6540C4A-6C6E-4B64-AB61-90CB4DD176CA}" dt="2022-10-06T09:55:01.466" v="148" actId="478"/>
          <ac:spMkLst>
            <pc:docMk/>
            <pc:sldMk cId="136344693" sldId="280"/>
            <ac:spMk id="5" creationId="{0876921B-2A7A-4803-B71D-FA7D07303B1D}"/>
          </ac:spMkLst>
        </pc:spChg>
        <pc:picChg chg="del">
          <ac:chgData name="FRANCESCO DE LEO" userId="d65037be-1e8b-40d8-8299-7a4d93cdecd0" providerId="ADAL" clId="{F6540C4A-6C6E-4B64-AB61-90CB4DD176CA}" dt="2022-10-06T09:54:59.279" v="147" actId="478"/>
          <ac:picMkLst>
            <pc:docMk/>
            <pc:sldMk cId="136344693" sldId="280"/>
            <ac:picMk id="3" creationId="{CDC83F38-F810-46B7-AA50-CC736BD56106}"/>
          </ac:picMkLst>
        </pc:picChg>
      </pc:sldChg>
      <pc:sldChg chg="add del">
        <pc:chgData name="FRANCESCO DE LEO" userId="d65037be-1e8b-40d8-8299-7a4d93cdecd0" providerId="ADAL" clId="{F6540C4A-6C6E-4B64-AB61-90CB4DD176CA}" dt="2022-10-06T10:05:56.234" v="312" actId="47"/>
        <pc:sldMkLst>
          <pc:docMk/>
          <pc:sldMk cId="621156594" sldId="280"/>
        </pc:sldMkLst>
      </pc:sldChg>
      <pc:sldChg chg="addSp delSp modSp add mod">
        <pc:chgData name="FRANCESCO DE LEO" userId="d65037be-1e8b-40d8-8299-7a4d93cdecd0" providerId="ADAL" clId="{F6540C4A-6C6E-4B64-AB61-90CB4DD176CA}" dt="2022-10-06T12:23:22.929" v="1182" actId="20577"/>
        <pc:sldMkLst>
          <pc:docMk/>
          <pc:sldMk cId="4014117980" sldId="280"/>
        </pc:sldMkLst>
        <pc:spChg chg="mod">
          <ac:chgData name="FRANCESCO DE LEO" userId="d65037be-1e8b-40d8-8299-7a4d93cdecd0" providerId="ADAL" clId="{F6540C4A-6C6E-4B64-AB61-90CB4DD176CA}" dt="2022-10-06T12:23:22.929" v="1182" actId="20577"/>
          <ac:spMkLst>
            <pc:docMk/>
            <pc:sldMk cId="4014117980" sldId="280"/>
            <ac:spMk id="3" creationId="{1F92DBC6-862B-4FFA-93A1-111D9CC6F600}"/>
          </ac:spMkLst>
        </pc:spChg>
        <pc:spChg chg="del">
          <ac:chgData name="FRANCESCO DE LEO" userId="d65037be-1e8b-40d8-8299-7a4d93cdecd0" providerId="ADAL" clId="{F6540C4A-6C6E-4B64-AB61-90CB4DD176CA}" dt="2022-10-06T12:05:38.478" v="937" actId="478"/>
          <ac:spMkLst>
            <pc:docMk/>
            <pc:sldMk cId="4014117980" sldId="280"/>
            <ac:spMk id="4" creationId="{AADDDC23-3DC5-4579-A470-3D6BEFDC75D3}"/>
          </ac:spMkLst>
        </pc:spChg>
        <pc:spChg chg="add mod">
          <ac:chgData name="FRANCESCO DE LEO" userId="d65037be-1e8b-40d8-8299-7a4d93cdecd0" providerId="ADAL" clId="{F6540C4A-6C6E-4B64-AB61-90CB4DD176CA}" dt="2022-10-06T12:12:34.469" v="1009" actId="1076"/>
          <ac:spMkLst>
            <pc:docMk/>
            <pc:sldMk cId="4014117980" sldId="280"/>
            <ac:spMk id="6" creationId="{41875954-37AE-4795-81BE-AFFDB63267D4}"/>
          </ac:spMkLst>
        </pc:spChg>
        <pc:spChg chg="add mod">
          <ac:chgData name="FRANCESCO DE LEO" userId="d65037be-1e8b-40d8-8299-7a4d93cdecd0" providerId="ADAL" clId="{F6540C4A-6C6E-4B64-AB61-90CB4DD176CA}" dt="2022-10-06T12:12:55.326" v="1012" actId="1076"/>
          <ac:spMkLst>
            <pc:docMk/>
            <pc:sldMk cId="4014117980" sldId="280"/>
            <ac:spMk id="11" creationId="{CB27C404-B994-4213-AA85-81CAF9FC102E}"/>
          </ac:spMkLst>
        </pc:spChg>
        <pc:grpChg chg="add mod">
          <ac:chgData name="FRANCESCO DE LEO" userId="d65037be-1e8b-40d8-8299-7a4d93cdecd0" providerId="ADAL" clId="{F6540C4A-6C6E-4B64-AB61-90CB4DD176CA}" dt="2022-10-06T12:12:34.469" v="1009" actId="1076"/>
          <ac:grpSpMkLst>
            <pc:docMk/>
            <pc:sldMk cId="4014117980" sldId="280"/>
            <ac:grpSpMk id="8" creationId="{BEBCB5AE-79CD-4B06-BDD2-2309A06D50CF}"/>
          </ac:grpSpMkLst>
        </pc:grpChg>
        <pc:grpChg chg="add mod">
          <ac:chgData name="FRANCESCO DE LEO" userId="d65037be-1e8b-40d8-8299-7a4d93cdecd0" providerId="ADAL" clId="{F6540C4A-6C6E-4B64-AB61-90CB4DD176CA}" dt="2022-10-06T12:12:55.326" v="1012" actId="1076"/>
          <ac:grpSpMkLst>
            <pc:docMk/>
            <pc:sldMk cId="4014117980" sldId="280"/>
            <ac:grpSpMk id="12" creationId="{6FA001B5-B52A-4403-8C65-F3AD6377E507}"/>
          </ac:grpSpMkLst>
        </pc:grpChg>
        <pc:picChg chg="del">
          <ac:chgData name="FRANCESCO DE LEO" userId="d65037be-1e8b-40d8-8299-7a4d93cdecd0" providerId="ADAL" clId="{F6540C4A-6C6E-4B64-AB61-90CB4DD176CA}" dt="2022-10-06T12:05:38.478" v="937" actId="478"/>
          <ac:picMkLst>
            <pc:docMk/>
            <pc:sldMk cId="4014117980" sldId="280"/>
            <ac:picMk id="2" creationId="{2C8CB828-E78B-4E44-89CF-7371D0D31F1B}"/>
          </ac:picMkLst>
        </pc:picChg>
        <pc:picChg chg="add mod">
          <ac:chgData name="FRANCESCO DE LEO" userId="d65037be-1e8b-40d8-8299-7a4d93cdecd0" providerId="ADAL" clId="{F6540C4A-6C6E-4B64-AB61-90CB4DD176CA}" dt="2022-10-06T12:12:34.469" v="1009" actId="1076"/>
          <ac:picMkLst>
            <pc:docMk/>
            <pc:sldMk cId="4014117980" sldId="280"/>
            <ac:picMk id="5" creationId="{6611ED05-14C3-43ED-BB6E-A451BB1C64C8}"/>
          </ac:picMkLst>
        </pc:picChg>
        <pc:picChg chg="add mod">
          <ac:chgData name="FRANCESCO DE LEO" userId="d65037be-1e8b-40d8-8299-7a4d93cdecd0" providerId="ADAL" clId="{F6540C4A-6C6E-4B64-AB61-90CB4DD176CA}" dt="2022-10-06T12:12:34.469" v="1009" actId="1076"/>
          <ac:picMkLst>
            <pc:docMk/>
            <pc:sldMk cId="4014117980" sldId="280"/>
            <ac:picMk id="7" creationId="{F862D9C8-4725-49E7-8338-922251A8E3BB}"/>
          </ac:picMkLst>
        </pc:picChg>
        <pc:picChg chg="add mod">
          <ac:chgData name="FRANCESCO DE LEO" userId="d65037be-1e8b-40d8-8299-7a4d93cdecd0" providerId="ADAL" clId="{F6540C4A-6C6E-4B64-AB61-90CB4DD176CA}" dt="2022-10-06T12:12:55.326" v="1012" actId="1076"/>
          <ac:picMkLst>
            <pc:docMk/>
            <pc:sldMk cId="4014117980" sldId="280"/>
            <ac:picMk id="9" creationId="{1C4A1A0A-FA52-46E1-88F5-B12EC88F46EF}"/>
          </ac:picMkLst>
        </pc:picChg>
        <pc:picChg chg="add mod">
          <ac:chgData name="FRANCESCO DE LEO" userId="d65037be-1e8b-40d8-8299-7a4d93cdecd0" providerId="ADAL" clId="{F6540C4A-6C6E-4B64-AB61-90CB4DD176CA}" dt="2022-10-06T12:12:55.326" v="1012" actId="1076"/>
          <ac:picMkLst>
            <pc:docMk/>
            <pc:sldMk cId="4014117980" sldId="280"/>
            <ac:picMk id="10" creationId="{C32EE0D7-9E36-4A43-AE95-DAA3E701E8A8}"/>
          </ac:picMkLst>
        </pc:picChg>
      </pc:sldChg>
      <pc:sldChg chg="del">
        <pc:chgData name="FRANCESCO DE LEO" userId="d65037be-1e8b-40d8-8299-7a4d93cdecd0" providerId="ADAL" clId="{F6540C4A-6C6E-4B64-AB61-90CB4DD176CA}" dt="2022-10-06T09:54:56.547" v="146" actId="47"/>
        <pc:sldMkLst>
          <pc:docMk/>
          <pc:sldMk cId="2978608894" sldId="281"/>
        </pc:sldMkLst>
      </pc:sldChg>
      <pc:sldChg chg="del">
        <pc:chgData name="FRANCESCO DE LEO" userId="d65037be-1e8b-40d8-8299-7a4d93cdecd0" providerId="ADAL" clId="{F6540C4A-6C6E-4B64-AB61-90CB4DD176CA}" dt="2022-10-06T09:54:56.547" v="146" actId="47"/>
        <pc:sldMkLst>
          <pc:docMk/>
          <pc:sldMk cId="2614973591" sldId="282"/>
        </pc:sldMkLst>
      </pc:sldChg>
      <pc:sldChg chg="addSp delSp modSp add mod delAnim modAnim">
        <pc:chgData name="FRANCESCO DE LEO" userId="d65037be-1e8b-40d8-8299-7a4d93cdecd0" providerId="ADAL" clId="{F6540C4A-6C6E-4B64-AB61-90CB4DD176CA}" dt="2022-10-10T14:15:12.418" v="1306" actId="1076"/>
        <pc:sldMkLst>
          <pc:docMk/>
          <pc:sldMk cId="3223953781" sldId="282"/>
        </pc:sldMkLst>
        <pc:spChg chg="del">
          <ac:chgData name="FRANCESCO DE LEO" userId="d65037be-1e8b-40d8-8299-7a4d93cdecd0" providerId="ADAL" clId="{F6540C4A-6C6E-4B64-AB61-90CB4DD176CA}" dt="2022-10-10T14:12:38.805" v="1274" actId="478"/>
          <ac:spMkLst>
            <pc:docMk/>
            <pc:sldMk cId="3223953781" sldId="282"/>
            <ac:spMk id="4" creationId="{A1CEF7F1-4E63-4B5B-B1E8-84B285EF5092}"/>
          </ac:spMkLst>
        </pc:spChg>
        <pc:spChg chg="mod">
          <ac:chgData name="FRANCESCO DE LEO" userId="d65037be-1e8b-40d8-8299-7a4d93cdecd0" providerId="ADAL" clId="{F6540C4A-6C6E-4B64-AB61-90CB4DD176CA}" dt="2022-10-10T14:12:44.916" v="1288" actId="20577"/>
          <ac:spMkLst>
            <pc:docMk/>
            <pc:sldMk cId="3223953781" sldId="282"/>
            <ac:spMk id="5" creationId="{9AE17653-EFBC-4C6C-AE16-A12EDFFBBFA1}"/>
          </ac:spMkLst>
        </pc:spChg>
        <pc:spChg chg="add mod">
          <ac:chgData name="FRANCESCO DE LEO" userId="d65037be-1e8b-40d8-8299-7a4d93cdecd0" providerId="ADAL" clId="{F6540C4A-6C6E-4B64-AB61-90CB4DD176CA}" dt="2022-10-10T14:15:12.418" v="1306" actId="1076"/>
          <ac:spMkLst>
            <pc:docMk/>
            <pc:sldMk cId="3223953781" sldId="282"/>
            <ac:spMk id="9" creationId="{0966FBC6-319C-4968-B529-034525E894B2}"/>
          </ac:spMkLst>
        </pc:spChg>
        <pc:spChg chg="add mod">
          <ac:chgData name="FRANCESCO DE LEO" userId="d65037be-1e8b-40d8-8299-7a4d93cdecd0" providerId="ADAL" clId="{F6540C4A-6C6E-4B64-AB61-90CB4DD176CA}" dt="2022-10-10T14:15:10.586" v="1305" actId="1076"/>
          <ac:spMkLst>
            <pc:docMk/>
            <pc:sldMk cId="3223953781" sldId="282"/>
            <ac:spMk id="10" creationId="{AA87D9E1-B355-492A-B046-5D1EE196E301}"/>
          </ac:spMkLst>
        </pc:spChg>
        <pc:picChg chg="del">
          <ac:chgData name="FRANCESCO DE LEO" userId="d65037be-1e8b-40d8-8299-7a4d93cdecd0" providerId="ADAL" clId="{F6540C4A-6C6E-4B64-AB61-90CB4DD176CA}" dt="2022-10-10T14:12:47.310" v="1289" actId="478"/>
          <ac:picMkLst>
            <pc:docMk/>
            <pc:sldMk cId="3223953781" sldId="282"/>
            <ac:picMk id="7" creationId="{A614214D-AE36-4204-8D7B-2B7793A414EE}"/>
          </ac:picMkLst>
        </pc:picChg>
        <pc:picChg chg="del">
          <ac:chgData name="FRANCESCO DE LEO" userId="d65037be-1e8b-40d8-8299-7a4d93cdecd0" providerId="ADAL" clId="{F6540C4A-6C6E-4B64-AB61-90CB4DD176CA}" dt="2022-10-10T14:12:47.310" v="1289" actId="478"/>
          <ac:picMkLst>
            <pc:docMk/>
            <pc:sldMk cId="3223953781" sldId="282"/>
            <ac:picMk id="8" creationId="{902E65CB-5026-4453-AED2-07BDC165F736}"/>
          </ac:picMkLst>
        </pc:picChg>
        <pc:cxnChg chg="del">
          <ac:chgData name="FRANCESCO DE LEO" userId="d65037be-1e8b-40d8-8299-7a4d93cdecd0" providerId="ADAL" clId="{F6540C4A-6C6E-4B64-AB61-90CB4DD176CA}" dt="2022-10-10T14:12:49.062" v="1290" actId="478"/>
          <ac:cxnSpMkLst>
            <pc:docMk/>
            <pc:sldMk cId="3223953781" sldId="282"/>
            <ac:cxnSpMk id="11" creationId="{E3454964-61EC-4BB1-9528-8DF392ECAB62}"/>
          </ac:cxnSpMkLst>
        </pc:cxnChg>
      </pc:sldChg>
      <pc:sldChg chg="del">
        <pc:chgData name="FRANCESCO DE LEO" userId="d65037be-1e8b-40d8-8299-7a4d93cdecd0" providerId="ADAL" clId="{F6540C4A-6C6E-4B64-AB61-90CB4DD176CA}" dt="2022-10-06T09:54:56.547" v="146" actId="47"/>
        <pc:sldMkLst>
          <pc:docMk/>
          <pc:sldMk cId="634732996" sldId="283"/>
        </pc:sldMkLst>
      </pc:sldChg>
    </pc:docChg>
  </pc:docChgLst>
  <pc:docChgLst>
    <pc:chgData name="FRANCESCO DE LEO" userId="d65037be-1e8b-40d8-8299-7a4d93cdecd0" providerId="ADAL" clId="{15564D77-3C41-4900-AA94-75B523C85C6D}"/>
    <pc:docChg chg="undo custSel addSld delSld modSld sldOrd">
      <pc:chgData name="FRANCESCO DE LEO" userId="d65037be-1e8b-40d8-8299-7a4d93cdecd0" providerId="ADAL" clId="{15564D77-3C41-4900-AA94-75B523C85C6D}" dt="2022-10-05T15:56:02.307" v="1931" actId="1076"/>
      <pc:docMkLst>
        <pc:docMk/>
      </pc:docMkLst>
      <pc:sldChg chg="addSp modSp mod">
        <pc:chgData name="FRANCESCO DE LEO" userId="d65037be-1e8b-40d8-8299-7a4d93cdecd0" providerId="ADAL" clId="{15564D77-3C41-4900-AA94-75B523C85C6D}" dt="2022-10-05T15:55:09.530" v="1880" actId="255"/>
        <pc:sldMkLst>
          <pc:docMk/>
          <pc:sldMk cId="2247090549" sldId="256"/>
        </pc:sldMkLst>
        <pc:spChg chg="mod">
          <ac:chgData name="FRANCESCO DE LEO" userId="d65037be-1e8b-40d8-8299-7a4d93cdecd0" providerId="ADAL" clId="{15564D77-3C41-4900-AA94-75B523C85C6D}" dt="2022-10-05T14:11:51.624" v="99" actId="1076"/>
          <ac:spMkLst>
            <pc:docMk/>
            <pc:sldMk cId="2247090549" sldId="256"/>
            <ac:spMk id="2" creationId="{E01BB7BE-E4F3-F34C-98AC-424C3998BD33}"/>
          </ac:spMkLst>
        </pc:spChg>
        <pc:spChg chg="mod">
          <ac:chgData name="FRANCESCO DE LEO" userId="d65037be-1e8b-40d8-8299-7a4d93cdecd0" providerId="ADAL" clId="{15564D77-3C41-4900-AA94-75B523C85C6D}" dt="2022-10-05T14:11:37.113" v="97" actId="1076"/>
          <ac:spMkLst>
            <pc:docMk/>
            <pc:sldMk cId="2247090549" sldId="256"/>
            <ac:spMk id="3" creationId="{DFAC99DC-03D4-7449-B6C7-2B86A9FA73F6}"/>
          </ac:spMkLst>
        </pc:spChg>
        <pc:spChg chg="mod">
          <ac:chgData name="FRANCESCO DE LEO" userId="d65037be-1e8b-40d8-8299-7a4d93cdecd0" providerId="ADAL" clId="{15564D77-3C41-4900-AA94-75B523C85C6D}" dt="2022-10-05T15:54:54.327" v="1879" actId="20577"/>
          <ac:spMkLst>
            <pc:docMk/>
            <pc:sldMk cId="2247090549" sldId="256"/>
            <ac:spMk id="4" creationId="{1D10E4C7-8206-8949-88EE-952FB5F1AC5F}"/>
          </ac:spMkLst>
        </pc:spChg>
        <pc:spChg chg="add mod">
          <ac:chgData name="FRANCESCO DE LEO" userId="d65037be-1e8b-40d8-8299-7a4d93cdecd0" providerId="ADAL" clId="{15564D77-3C41-4900-AA94-75B523C85C6D}" dt="2022-10-05T15:55:09.530" v="1880" actId="255"/>
          <ac:spMkLst>
            <pc:docMk/>
            <pc:sldMk cId="2247090549" sldId="256"/>
            <ac:spMk id="5" creationId="{D671ADAC-D7B3-43F1-A747-1F4D15B81450}"/>
          </ac:spMkLst>
        </pc:spChg>
      </pc:sldChg>
      <pc:sldChg chg="addSp delSp modSp mod ord">
        <pc:chgData name="FRANCESCO DE LEO" userId="d65037be-1e8b-40d8-8299-7a4d93cdecd0" providerId="ADAL" clId="{15564D77-3C41-4900-AA94-75B523C85C6D}" dt="2022-10-05T15:33:54.060" v="1136" actId="20577"/>
        <pc:sldMkLst>
          <pc:docMk/>
          <pc:sldMk cId="1817072560" sldId="257"/>
        </pc:sldMkLst>
        <pc:spChg chg="del">
          <ac:chgData name="FRANCESCO DE LEO" userId="d65037be-1e8b-40d8-8299-7a4d93cdecd0" providerId="ADAL" clId="{15564D77-3C41-4900-AA94-75B523C85C6D}" dt="2022-10-05T14:13:40.793" v="121" actId="478"/>
          <ac:spMkLst>
            <pc:docMk/>
            <pc:sldMk cId="1817072560" sldId="257"/>
            <ac:spMk id="2" creationId="{81C9EAE9-98F0-0A46-9326-81E8D3893373}"/>
          </ac:spMkLst>
        </pc:spChg>
        <pc:spChg chg="add del mod">
          <ac:chgData name="FRANCESCO DE LEO" userId="d65037be-1e8b-40d8-8299-7a4d93cdecd0" providerId="ADAL" clId="{15564D77-3C41-4900-AA94-75B523C85C6D}" dt="2022-10-05T14:13:44.953" v="124" actId="478"/>
          <ac:spMkLst>
            <pc:docMk/>
            <pc:sldMk cId="1817072560" sldId="257"/>
            <ac:spMk id="4" creationId="{7A9691E7-3CFD-41DC-832E-FC1BA22280A9}"/>
          </ac:spMkLst>
        </pc:spChg>
        <pc:spChg chg="add del mod">
          <ac:chgData name="FRANCESCO DE LEO" userId="d65037be-1e8b-40d8-8299-7a4d93cdecd0" providerId="ADAL" clId="{15564D77-3C41-4900-AA94-75B523C85C6D}" dt="2022-10-05T14:13:43.267" v="123"/>
          <ac:spMkLst>
            <pc:docMk/>
            <pc:sldMk cId="1817072560" sldId="257"/>
            <ac:spMk id="5" creationId="{D66D460B-DB17-4061-9BA0-90E9B54BFE98}"/>
          </ac:spMkLst>
        </pc:spChg>
        <pc:spChg chg="add del mod">
          <ac:chgData name="FRANCESCO DE LEO" userId="d65037be-1e8b-40d8-8299-7a4d93cdecd0" providerId="ADAL" clId="{15564D77-3C41-4900-AA94-75B523C85C6D}" dt="2022-10-05T14:13:43.267" v="123"/>
          <ac:spMkLst>
            <pc:docMk/>
            <pc:sldMk cId="1817072560" sldId="257"/>
            <ac:spMk id="6" creationId="{ABBBF646-0856-453A-B83F-A4B9A1C2EE9F}"/>
          </ac:spMkLst>
        </pc:spChg>
        <pc:spChg chg="add del mod">
          <ac:chgData name="FRANCESCO DE LEO" userId="d65037be-1e8b-40d8-8299-7a4d93cdecd0" providerId="ADAL" clId="{15564D77-3C41-4900-AA94-75B523C85C6D}" dt="2022-10-05T14:17:11.281" v="185" actId="478"/>
          <ac:spMkLst>
            <pc:docMk/>
            <pc:sldMk cId="1817072560" sldId="257"/>
            <ac:spMk id="7" creationId="{0411D841-1F49-40AB-A9CA-3A594C300178}"/>
          </ac:spMkLst>
        </pc:spChg>
        <pc:spChg chg="add mod">
          <ac:chgData name="FRANCESCO DE LEO" userId="d65037be-1e8b-40d8-8299-7a4d93cdecd0" providerId="ADAL" clId="{15564D77-3C41-4900-AA94-75B523C85C6D}" dt="2022-10-05T15:33:54.060" v="1136" actId="20577"/>
          <ac:spMkLst>
            <pc:docMk/>
            <pc:sldMk cId="1817072560" sldId="257"/>
            <ac:spMk id="8" creationId="{428F5B2A-087D-4985-A3B6-096011AFF306}"/>
          </ac:spMkLst>
        </pc:spChg>
        <pc:spChg chg="add del mod">
          <ac:chgData name="FRANCESCO DE LEO" userId="d65037be-1e8b-40d8-8299-7a4d93cdecd0" providerId="ADAL" clId="{15564D77-3C41-4900-AA94-75B523C85C6D}" dt="2022-10-05T14:20:50.948" v="191"/>
          <ac:spMkLst>
            <pc:docMk/>
            <pc:sldMk cId="1817072560" sldId="257"/>
            <ac:spMk id="9" creationId="{DC7A4244-C047-46AC-B241-61FB9DE15F24}"/>
          </ac:spMkLst>
        </pc:spChg>
        <pc:spChg chg="add mod">
          <ac:chgData name="FRANCESCO DE LEO" userId="d65037be-1e8b-40d8-8299-7a4d93cdecd0" providerId="ADAL" clId="{15564D77-3C41-4900-AA94-75B523C85C6D}" dt="2022-10-05T14:30:52.669" v="352" actId="164"/>
          <ac:spMkLst>
            <pc:docMk/>
            <pc:sldMk cId="1817072560" sldId="257"/>
            <ac:spMk id="14" creationId="{6CD06C70-9B48-45A2-9762-EBCD319CC799}"/>
          </ac:spMkLst>
        </pc:spChg>
        <pc:spChg chg="add mod">
          <ac:chgData name="FRANCESCO DE LEO" userId="d65037be-1e8b-40d8-8299-7a4d93cdecd0" providerId="ADAL" clId="{15564D77-3C41-4900-AA94-75B523C85C6D}" dt="2022-10-05T14:30:52.669" v="352" actId="164"/>
          <ac:spMkLst>
            <pc:docMk/>
            <pc:sldMk cId="1817072560" sldId="257"/>
            <ac:spMk id="15" creationId="{EB28A624-119F-42E4-8251-F0B91E1A7386}"/>
          </ac:spMkLst>
        </pc:spChg>
        <pc:spChg chg="add del mod">
          <ac:chgData name="FRANCESCO DE LEO" userId="d65037be-1e8b-40d8-8299-7a4d93cdecd0" providerId="ADAL" clId="{15564D77-3C41-4900-AA94-75B523C85C6D}" dt="2022-10-05T14:34:01.450" v="593"/>
          <ac:spMkLst>
            <pc:docMk/>
            <pc:sldMk cId="1817072560" sldId="257"/>
            <ac:spMk id="17" creationId="{9E74442F-5A4D-46D4-89AE-3CD56110BFCC}"/>
          </ac:spMkLst>
        </pc:spChg>
        <pc:grpChg chg="add mod">
          <ac:chgData name="FRANCESCO DE LEO" userId="d65037be-1e8b-40d8-8299-7a4d93cdecd0" providerId="ADAL" clId="{15564D77-3C41-4900-AA94-75B523C85C6D}" dt="2022-10-05T14:30:54.900" v="353" actId="1076"/>
          <ac:grpSpMkLst>
            <pc:docMk/>
            <pc:sldMk cId="1817072560" sldId="257"/>
            <ac:grpSpMk id="16" creationId="{F1162E25-E442-47CB-B5C1-C4B1D1BF1C74}"/>
          </ac:grpSpMkLst>
        </pc:grpChg>
        <pc:picChg chg="add del mod">
          <ac:chgData name="FRANCESCO DE LEO" userId="d65037be-1e8b-40d8-8299-7a4d93cdecd0" providerId="ADAL" clId="{15564D77-3C41-4900-AA94-75B523C85C6D}" dt="2022-10-05T14:24:40.579" v="287" actId="478"/>
          <ac:picMkLst>
            <pc:docMk/>
            <pc:sldMk cId="1817072560" sldId="257"/>
            <ac:picMk id="10" creationId="{DC331261-D286-4C4E-8B3F-D92065A3385A}"/>
          </ac:picMkLst>
        </pc:picChg>
        <pc:picChg chg="add mod modCrop">
          <ac:chgData name="FRANCESCO DE LEO" userId="d65037be-1e8b-40d8-8299-7a4d93cdecd0" providerId="ADAL" clId="{15564D77-3C41-4900-AA94-75B523C85C6D}" dt="2022-10-05T14:34:31.004" v="597" actId="1076"/>
          <ac:picMkLst>
            <pc:docMk/>
            <pc:sldMk cId="1817072560" sldId="257"/>
            <ac:picMk id="11" creationId="{0364D364-F6D1-4068-8094-9F9C7A0C1521}"/>
          </ac:picMkLst>
        </pc:picChg>
        <pc:picChg chg="add mod">
          <ac:chgData name="FRANCESCO DE LEO" userId="d65037be-1e8b-40d8-8299-7a4d93cdecd0" providerId="ADAL" clId="{15564D77-3C41-4900-AA94-75B523C85C6D}" dt="2022-10-05T14:30:52.669" v="352" actId="164"/>
          <ac:picMkLst>
            <pc:docMk/>
            <pc:sldMk cId="1817072560" sldId="257"/>
            <ac:picMk id="13" creationId="{543CE68A-7BE8-4005-96F1-9F4E9F4DFF80}"/>
          </ac:picMkLst>
        </pc:picChg>
      </pc:sldChg>
      <pc:sldChg chg="addSp delSp modSp mod modAnim">
        <pc:chgData name="FRANCESCO DE LEO" userId="d65037be-1e8b-40d8-8299-7a4d93cdecd0" providerId="ADAL" clId="{15564D77-3C41-4900-AA94-75B523C85C6D}" dt="2022-10-05T15:34:06.102" v="1138" actId="1076"/>
        <pc:sldMkLst>
          <pc:docMk/>
          <pc:sldMk cId="3788609520" sldId="258"/>
        </pc:sldMkLst>
        <pc:spChg chg="del">
          <ac:chgData name="FRANCESCO DE LEO" userId="d65037be-1e8b-40d8-8299-7a4d93cdecd0" providerId="ADAL" clId="{15564D77-3C41-4900-AA94-75B523C85C6D}" dt="2022-10-05T14:17:26.778" v="186" actId="478"/>
          <ac:spMkLst>
            <pc:docMk/>
            <pc:sldMk cId="3788609520" sldId="258"/>
            <ac:spMk id="2" creationId="{CDF0FBB6-68A0-0F47-8CEA-67E12B714689}"/>
          </ac:spMkLst>
        </pc:spChg>
        <pc:spChg chg="del">
          <ac:chgData name="FRANCESCO DE LEO" userId="d65037be-1e8b-40d8-8299-7a4d93cdecd0" providerId="ADAL" clId="{15564D77-3C41-4900-AA94-75B523C85C6D}" dt="2022-10-05T14:17:26.778" v="186" actId="478"/>
          <ac:spMkLst>
            <pc:docMk/>
            <pc:sldMk cId="3788609520" sldId="258"/>
            <ac:spMk id="3" creationId="{48F567D5-6E0D-3649-B7E3-39C14D20D2BD}"/>
          </ac:spMkLst>
        </pc:spChg>
        <pc:spChg chg="add del mod">
          <ac:chgData name="FRANCESCO DE LEO" userId="d65037be-1e8b-40d8-8299-7a4d93cdecd0" providerId="ADAL" clId="{15564D77-3C41-4900-AA94-75B523C85C6D}" dt="2022-10-05T14:17:38.572" v="187" actId="478"/>
          <ac:spMkLst>
            <pc:docMk/>
            <pc:sldMk cId="3788609520" sldId="258"/>
            <ac:spMk id="5" creationId="{53A7BBAB-80D3-42CA-AC28-77CEC85B640F}"/>
          </ac:spMkLst>
        </pc:spChg>
        <pc:spChg chg="add del mod">
          <ac:chgData name="FRANCESCO DE LEO" userId="d65037be-1e8b-40d8-8299-7a4d93cdecd0" providerId="ADAL" clId="{15564D77-3C41-4900-AA94-75B523C85C6D}" dt="2022-10-05T14:17:39.344" v="188" actId="478"/>
          <ac:spMkLst>
            <pc:docMk/>
            <pc:sldMk cId="3788609520" sldId="258"/>
            <ac:spMk id="7" creationId="{A9407E15-018F-4EA6-A30A-344E1F7BFB21}"/>
          </ac:spMkLst>
        </pc:spChg>
        <pc:spChg chg="add mod">
          <ac:chgData name="FRANCESCO DE LEO" userId="d65037be-1e8b-40d8-8299-7a4d93cdecd0" providerId="ADAL" clId="{15564D77-3C41-4900-AA94-75B523C85C6D}" dt="2022-10-05T15:34:02.333" v="1137" actId="1076"/>
          <ac:spMkLst>
            <pc:docMk/>
            <pc:sldMk cId="3788609520" sldId="258"/>
            <ac:spMk id="8" creationId="{923599F2-3EC2-4A7C-AF01-3BF8BF82FB9D}"/>
          </ac:spMkLst>
        </pc:spChg>
        <pc:spChg chg="add mod">
          <ac:chgData name="FRANCESCO DE LEO" userId="d65037be-1e8b-40d8-8299-7a4d93cdecd0" providerId="ADAL" clId="{15564D77-3C41-4900-AA94-75B523C85C6D}" dt="2022-10-05T15:34:06.102" v="1138" actId="1076"/>
          <ac:spMkLst>
            <pc:docMk/>
            <pc:sldMk cId="3788609520" sldId="258"/>
            <ac:spMk id="13" creationId="{6A8DD494-C84A-4136-9825-CF9F75C72075}"/>
          </ac:spMkLst>
        </pc:spChg>
        <pc:picChg chg="add del mod">
          <ac:chgData name="FRANCESCO DE LEO" userId="d65037be-1e8b-40d8-8299-7a4d93cdecd0" providerId="ADAL" clId="{15564D77-3C41-4900-AA94-75B523C85C6D}" dt="2022-10-05T14:35:43.475" v="636" actId="478"/>
          <ac:picMkLst>
            <pc:docMk/>
            <pc:sldMk cId="3788609520" sldId="258"/>
            <ac:picMk id="9" creationId="{3C661255-AA15-44AE-A603-8A86EC04BC6B}"/>
          </ac:picMkLst>
        </pc:picChg>
        <pc:picChg chg="add mod">
          <ac:chgData name="FRANCESCO DE LEO" userId="d65037be-1e8b-40d8-8299-7a4d93cdecd0" providerId="ADAL" clId="{15564D77-3C41-4900-AA94-75B523C85C6D}" dt="2022-10-05T14:40:19.819" v="702" actId="1076"/>
          <ac:picMkLst>
            <pc:docMk/>
            <pc:sldMk cId="3788609520" sldId="258"/>
            <ac:picMk id="10" creationId="{7D6B7533-F5F7-479D-8716-46937A7774FE}"/>
          </ac:picMkLst>
        </pc:picChg>
        <pc:picChg chg="add mod">
          <ac:chgData name="FRANCESCO DE LEO" userId="d65037be-1e8b-40d8-8299-7a4d93cdecd0" providerId="ADAL" clId="{15564D77-3C41-4900-AA94-75B523C85C6D}" dt="2022-10-05T14:40:24.691" v="704" actId="1076"/>
          <ac:picMkLst>
            <pc:docMk/>
            <pc:sldMk cId="3788609520" sldId="258"/>
            <ac:picMk id="11" creationId="{DFFAA5CD-4E52-47F9-B029-C406E18C32C6}"/>
          </ac:picMkLst>
        </pc:picChg>
        <pc:picChg chg="add mod">
          <ac:chgData name="FRANCESCO DE LEO" userId="d65037be-1e8b-40d8-8299-7a4d93cdecd0" providerId="ADAL" clId="{15564D77-3C41-4900-AA94-75B523C85C6D}" dt="2022-10-05T14:40:11.860" v="700" actId="1076"/>
          <ac:picMkLst>
            <pc:docMk/>
            <pc:sldMk cId="3788609520" sldId="258"/>
            <ac:picMk id="12" creationId="{96AE60A7-19C0-4C2F-A44B-73BFC739EAC7}"/>
          </ac:picMkLst>
        </pc:picChg>
      </pc:sldChg>
      <pc:sldChg chg="del">
        <pc:chgData name="FRANCESCO DE LEO" userId="d65037be-1e8b-40d8-8299-7a4d93cdecd0" providerId="ADAL" clId="{15564D77-3C41-4900-AA94-75B523C85C6D}" dt="2022-10-05T15:00:40.251" v="1129" actId="47"/>
        <pc:sldMkLst>
          <pc:docMk/>
          <pc:sldMk cId="2467598812" sldId="259"/>
        </pc:sldMkLst>
      </pc:sldChg>
      <pc:sldChg chg="modSp del mod">
        <pc:chgData name="FRANCESCO DE LEO" userId="d65037be-1e8b-40d8-8299-7a4d93cdecd0" providerId="ADAL" clId="{15564D77-3C41-4900-AA94-75B523C85C6D}" dt="2022-10-05T15:00:40.251" v="1129" actId="47"/>
        <pc:sldMkLst>
          <pc:docMk/>
          <pc:sldMk cId="1332806008" sldId="261"/>
        </pc:sldMkLst>
        <pc:spChg chg="mod">
          <ac:chgData name="FRANCESCO DE LEO" userId="d65037be-1e8b-40d8-8299-7a4d93cdecd0" providerId="ADAL" clId="{15564D77-3C41-4900-AA94-75B523C85C6D}" dt="2022-10-05T14:13:06.063" v="117" actId="1076"/>
          <ac:spMkLst>
            <pc:docMk/>
            <pc:sldMk cId="1332806008" sldId="261"/>
            <ac:spMk id="10" creationId="{5B119A0C-44E4-204F-9C11-A4611317AA3E}"/>
          </ac:spMkLst>
        </pc:spChg>
      </pc:sldChg>
      <pc:sldChg chg="del">
        <pc:chgData name="FRANCESCO DE LEO" userId="d65037be-1e8b-40d8-8299-7a4d93cdecd0" providerId="ADAL" clId="{15564D77-3C41-4900-AA94-75B523C85C6D}" dt="2022-10-05T15:00:40.251" v="1129" actId="47"/>
        <pc:sldMkLst>
          <pc:docMk/>
          <pc:sldMk cId="3962186511" sldId="262"/>
        </pc:sldMkLst>
      </pc:sldChg>
      <pc:sldChg chg="del">
        <pc:chgData name="FRANCESCO DE LEO" userId="d65037be-1e8b-40d8-8299-7a4d93cdecd0" providerId="ADAL" clId="{15564D77-3C41-4900-AA94-75B523C85C6D}" dt="2022-10-05T15:00:40.251" v="1129" actId="47"/>
        <pc:sldMkLst>
          <pc:docMk/>
          <pc:sldMk cId="280748157" sldId="263"/>
        </pc:sldMkLst>
      </pc:sldChg>
      <pc:sldChg chg="del">
        <pc:chgData name="FRANCESCO DE LEO" userId="d65037be-1e8b-40d8-8299-7a4d93cdecd0" providerId="ADAL" clId="{15564D77-3C41-4900-AA94-75B523C85C6D}" dt="2022-10-05T15:00:40.251" v="1129" actId="47"/>
        <pc:sldMkLst>
          <pc:docMk/>
          <pc:sldMk cId="1310867165" sldId="264"/>
        </pc:sldMkLst>
      </pc:sldChg>
      <pc:sldChg chg="del">
        <pc:chgData name="FRANCESCO DE LEO" userId="d65037be-1e8b-40d8-8299-7a4d93cdecd0" providerId="ADAL" clId="{15564D77-3C41-4900-AA94-75B523C85C6D}" dt="2022-10-05T15:00:40.251" v="1129" actId="47"/>
        <pc:sldMkLst>
          <pc:docMk/>
          <pc:sldMk cId="2187655664" sldId="265"/>
        </pc:sldMkLst>
      </pc:sldChg>
      <pc:sldChg chg="del">
        <pc:chgData name="FRANCESCO DE LEO" userId="d65037be-1e8b-40d8-8299-7a4d93cdecd0" providerId="ADAL" clId="{15564D77-3C41-4900-AA94-75B523C85C6D}" dt="2022-10-05T15:00:40.251" v="1129" actId="47"/>
        <pc:sldMkLst>
          <pc:docMk/>
          <pc:sldMk cId="3078648361" sldId="266"/>
        </pc:sldMkLst>
      </pc:sldChg>
      <pc:sldChg chg="del">
        <pc:chgData name="FRANCESCO DE LEO" userId="d65037be-1e8b-40d8-8299-7a4d93cdecd0" providerId="ADAL" clId="{15564D77-3C41-4900-AA94-75B523C85C6D}" dt="2022-10-05T15:00:40.251" v="1129" actId="47"/>
        <pc:sldMkLst>
          <pc:docMk/>
          <pc:sldMk cId="1025143157" sldId="267"/>
        </pc:sldMkLst>
      </pc:sldChg>
      <pc:sldChg chg="del">
        <pc:chgData name="FRANCESCO DE LEO" userId="d65037be-1e8b-40d8-8299-7a4d93cdecd0" providerId="ADAL" clId="{15564D77-3C41-4900-AA94-75B523C85C6D}" dt="2022-10-05T15:00:40.251" v="1129" actId="47"/>
        <pc:sldMkLst>
          <pc:docMk/>
          <pc:sldMk cId="2575992562" sldId="271"/>
        </pc:sldMkLst>
      </pc:sldChg>
      <pc:sldChg chg="addSp delSp modSp add mod">
        <pc:chgData name="FRANCESCO DE LEO" userId="d65037be-1e8b-40d8-8299-7a4d93cdecd0" providerId="ADAL" clId="{15564D77-3C41-4900-AA94-75B523C85C6D}" dt="2022-10-05T15:33:41.077" v="1134" actId="1076"/>
        <pc:sldMkLst>
          <pc:docMk/>
          <pc:sldMk cId="1430100239" sldId="272"/>
        </pc:sldMkLst>
        <pc:spChg chg="mod">
          <ac:chgData name="FRANCESCO DE LEO" userId="d65037be-1e8b-40d8-8299-7a4d93cdecd0" providerId="ADAL" clId="{15564D77-3C41-4900-AA94-75B523C85C6D}" dt="2022-10-05T14:21:23.756" v="206"/>
          <ac:spMkLst>
            <pc:docMk/>
            <pc:sldMk cId="1430100239" sldId="272"/>
            <ac:spMk id="5" creationId="{124A605E-007E-4D58-B102-D15A4F614A6F}"/>
          </ac:spMkLst>
        </pc:spChg>
        <pc:spChg chg="mod">
          <ac:chgData name="FRANCESCO DE LEO" userId="d65037be-1e8b-40d8-8299-7a4d93cdecd0" providerId="ADAL" clId="{15564D77-3C41-4900-AA94-75B523C85C6D}" dt="2022-10-05T14:21:23.756" v="206"/>
          <ac:spMkLst>
            <pc:docMk/>
            <pc:sldMk cId="1430100239" sldId="272"/>
            <ac:spMk id="6" creationId="{DD19A1E2-B5E9-4667-9A41-5D5F1B305632}"/>
          </ac:spMkLst>
        </pc:spChg>
        <pc:spChg chg="del mod">
          <ac:chgData name="FRANCESCO DE LEO" userId="d65037be-1e8b-40d8-8299-7a4d93cdecd0" providerId="ADAL" clId="{15564D77-3C41-4900-AA94-75B523C85C6D}" dt="2022-10-05T14:21:03.963" v="205" actId="478"/>
          <ac:spMkLst>
            <pc:docMk/>
            <pc:sldMk cId="1430100239" sldId="272"/>
            <ac:spMk id="7" creationId="{0411D841-1F49-40AB-A9CA-3A594C300178}"/>
          </ac:spMkLst>
        </pc:spChg>
        <pc:spChg chg="mod">
          <ac:chgData name="FRANCESCO DE LEO" userId="d65037be-1e8b-40d8-8299-7a4d93cdecd0" providerId="ADAL" clId="{15564D77-3C41-4900-AA94-75B523C85C6D}" dt="2022-10-05T15:33:39.622" v="1133" actId="1076"/>
          <ac:spMkLst>
            <pc:docMk/>
            <pc:sldMk cId="1430100239" sldId="272"/>
            <ac:spMk id="8" creationId="{428F5B2A-087D-4985-A3B6-096011AFF306}"/>
          </ac:spMkLst>
        </pc:spChg>
        <pc:spChg chg="mod topLvl">
          <ac:chgData name="FRANCESCO DE LEO" userId="d65037be-1e8b-40d8-8299-7a4d93cdecd0" providerId="ADAL" clId="{15564D77-3C41-4900-AA94-75B523C85C6D}" dt="2022-10-05T15:33:39.622" v="1133" actId="1076"/>
          <ac:spMkLst>
            <pc:docMk/>
            <pc:sldMk cId="1430100239" sldId="272"/>
            <ac:spMk id="22" creationId="{244C5B7F-7AC1-46EF-B481-B9ADDB83B1A3}"/>
          </ac:spMkLst>
        </pc:spChg>
        <pc:spChg chg="del mod topLvl">
          <ac:chgData name="FRANCESCO DE LEO" userId="d65037be-1e8b-40d8-8299-7a4d93cdecd0" providerId="ADAL" clId="{15564D77-3C41-4900-AA94-75B523C85C6D}" dt="2022-10-05T14:23:20.639" v="259" actId="478"/>
          <ac:spMkLst>
            <pc:docMk/>
            <pc:sldMk cId="1430100239" sldId="272"/>
            <ac:spMk id="23" creationId="{79902F03-3D2A-4677-BF88-BE18341AAC66}"/>
          </ac:spMkLst>
        </pc:spChg>
        <pc:grpChg chg="add del mod">
          <ac:chgData name="FRANCESCO DE LEO" userId="d65037be-1e8b-40d8-8299-7a4d93cdecd0" providerId="ADAL" clId="{15564D77-3C41-4900-AA94-75B523C85C6D}" dt="2022-10-05T14:21:28.367" v="207"/>
          <ac:grpSpMkLst>
            <pc:docMk/>
            <pc:sldMk cId="1430100239" sldId="272"/>
            <ac:grpSpMk id="4" creationId="{03264F19-47C9-49F1-A367-70979C36AB2B}"/>
          </ac:grpSpMkLst>
        </pc:grpChg>
        <pc:grpChg chg="mod">
          <ac:chgData name="FRANCESCO DE LEO" userId="d65037be-1e8b-40d8-8299-7a4d93cdecd0" providerId="ADAL" clId="{15564D77-3C41-4900-AA94-75B523C85C6D}" dt="2022-10-05T14:21:23.756" v="206"/>
          <ac:grpSpMkLst>
            <pc:docMk/>
            <pc:sldMk cId="1430100239" sldId="272"/>
            <ac:grpSpMk id="10" creationId="{99D15C3A-F419-4181-84C5-1D9996EBA090}"/>
          </ac:grpSpMkLst>
        </pc:grpChg>
        <pc:grpChg chg="add del mod">
          <ac:chgData name="FRANCESCO DE LEO" userId="d65037be-1e8b-40d8-8299-7a4d93cdecd0" providerId="ADAL" clId="{15564D77-3C41-4900-AA94-75B523C85C6D}" dt="2022-10-05T14:22:20.201" v="216" actId="165"/>
          <ac:grpSpMkLst>
            <pc:docMk/>
            <pc:sldMk cId="1430100239" sldId="272"/>
            <ac:grpSpMk id="21" creationId="{A2D66E46-006A-457F-94E9-0A248DEBF98F}"/>
          </ac:grpSpMkLst>
        </pc:grpChg>
        <pc:grpChg chg="mod topLvl">
          <ac:chgData name="FRANCESCO DE LEO" userId="d65037be-1e8b-40d8-8299-7a4d93cdecd0" providerId="ADAL" clId="{15564D77-3C41-4900-AA94-75B523C85C6D}" dt="2022-10-05T15:33:41.077" v="1134" actId="1076"/>
          <ac:grpSpMkLst>
            <pc:docMk/>
            <pc:sldMk cId="1430100239" sldId="272"/>
            <ac:grpSpMk id="25" creationId="{1A5F6B43-C117-4692-A280-89959EBEC746}"/>
          </ac:grpSpMkLst>
        </pc:grpChg>
        <pc:picChg chg="mod">
          <ac:chgData name="FRANCESCO DE LEO" userId="d65037be-1e8b-40d8-8299-7a4d93cdecd0" providerId="ADAL" clId="{15564D77-3C41-4900-AA94-75B523C85C6D}" dt="2022-10-05T14:21:23.756" v="206"/>
          <ac:picMkLst>
            <pc:docMk/>
            <pc:sldMk cId="1430100239" sldId="272"/>
            <ac:picMk id="12" creationId="{56CBC82A-30D1-4FC2-9F5F-C976FE8C0096}"/>
          </ac:picMkLst>
        </pc:picChg>
        <pc:picChg chg="mod">
          <ac:chgData name="FRANCESCO DE LEO" userId="d65037be-1e8b-40d8-8299-7a4d93cdecd0" providerId="ADAL" clId="{15564D77-3C41-4900-AA94-75B523C85C6D}" dt="2022-10-05T14:21:23.756" v="206"/>
          <ac:picMkLst>
            <pc:docMk/>
            <pc:sldMk cId="1430100239" sldId="272"/>
            <ac:picMk id="13" creationId="{D9B31D60-E34D-4AF5-A588-0A70736EE375}"/>
          </ac:picMkLst>
        </pc:picChg>
        <pc:picChg chg="mod">
          <ac:chgData name="FRANCESCO DE LEO" userId="d65037be-1e8b-40d8-8299-7a4d93cdecd0" providerId="ADAL" clId="{15564D77-3C41-4900-AA94-75B523C85C6D}" dt="2022-10-05T14:21:23.756" v="206"/>
          <ac:picMkLst>
            <pc:docMk/>
            <pc:sldMk cId="1430100239" sldId="272"/>
            <ac:picMk id="14" creationId="{2007DF03-83AE-49E1-89CB-8A2F1139E544}"/>
          </ac:picMkLst>
        </pc:picChg>
        <pc:picChg chg="mod">
          <ac:chgData name="FRANCESCO DE LEO" userId="d65037be-1e8b-40d8-8299-7a4d93cdecd0" providerId="ADAL" clId="{15564D77-3C41-4900-AA94-75B523C85C6D}" dt="2022-10-05T14:21:23.756" v="206"/>
          <ac:picMkLst>
            <pc:docMk/>
            <pc:sldMk cId="1430100239" sldId="272"/>
            <ac:picMk id="15" creationId="{80C4C90E-E5EB-4686-948A-89424FA80D5D}"/>
          </ac:picMkLst>
        </pc:picChg>
        <pc:picChg chg="mod">
          <ac:chgData name="FRANCESCO DE LEO" userId="d65037be-1e8b-40d8-8299-7a4d93cdecd0" providerId="ADAL" clId="{15564D77-3C41-4900-AA94-75B523C85C6D}" dt="2022-10-05T14:21:23.756" v="206"/>
          <ac:picMkLst>
            <pc:docMk/>
            <pc:sldMk cId="1430100239" sldId="272"/>
            <ac:picMk id="16" creationId="{CB929EDE-6637-467C-8BCC-8514167B61BD}"/>
          </ac:picMkLst>
        </pc:picChg>
        <pc:picChg chg="mod">
          <ac:chgData name="FRANCESCO DE LEO" userId="d65037be-1e8b-40d8-8299-7a4d93cdecd0" providerId="ADAL" clId="{15564D77-3C41-4900-AA94-75B523C85C6D}" dt="2022-10-05T14:21:23.756" v="206"/>
          <ac:picMkLst>
            <pc:docMk/>
            <pc:sldMk cId="1430100239" sldId="272"/>
            <ac:picMk id="17" creationId="{53149F01-62D7-41C1-B588-4172A3992319}"/>
          </ac:picMkLst>
        </pc:picChg>
        <pc:picChg chg="mod">
          <ac:chgData name="FRANCESCO DE LEO" userId="d65037be-1e8b-40d8-8299-7a4d93cdecd0" providerId="ADAL" clId="{15564D77-3C41-4900-AA94-75B523C85C6D}" dt="2022-10-05T14:21:23.756" v="206"/>
          <ac:picMkLst>
            <pc:docMk/>
            <pc:sldMk cId="1430100239" sldId="272"/>
            <ac:picMk id="18" creationId="{24666C01-287D-4BFA-A82E-D309B16ED99D}"/>
          </ac:picMkLst>
        </pc:picChg>
        <pc:picChg chg="mod">
          <ac:chgData name="FRANCESCO DE LEO" userId="d65037be-1e8b-40d8-8299-7a4d93cdecd0" providerId="ADAL" clId="{15564D77-3C41-4900-AA94-75B523C85C6D}" dt="2022-10-05T14:21:23.756" v="206"/>
          <ac:picMkLst>
            <pc:docMk/>
            <pc:sldMk cId="1430100239" sldId="272"/>
            <ac:picMk id="19" creationId="{29386024-81DF-4621-AB23-7CCA4C9EE95B}"/>
          </ac:picMkLst>
        </pc:picChg>
        <pc:picChg chg="mod">
          <ac:chgData name="FRANCESCO DE LEO" userId="d65037be-1e8b-40d8-8299-7a4d93cdecd0" providerId="ADAL" clId="{15564D77-3C41-4900-AA94-75B523C85C6D}" dt="2022-10-05T14:21:23.756" v="206"/>
          <ac:picMkLst>
            <pc:docMk/>
            <pc:sldMk cId="1430100239" sldId="272"/>
            <ac:picMk id="20" creationId="{692DA07A-E99F-4BF3-B72F-849F5D3B6B21}"/>
          </ac:picMkLst>
        </pc:picChg>
        <pc:picChg chg="mod">
          <ac:chgData name="FRANCESCO DE LEO" userId="d65037be-1e8b-40d8-8299-7a4d93cdecd0" providerId="ADAL" clId="{15564D77-3C41-4900-AA94-75B523C85C6D}" dt="2022-10-05T15:33:41.077" v="1134" actId="1076"/>
          <ac:picMkLst>
            <pc:docMk/>
            <pc:sldMk cId="1430100239" sldId="272"/>
            <ac:picMk id="27" creationId="{C13EDF61-25E7-41B8-8E9A-5EDDD3465D9D}"/>
          </ac:picMkLst>
        </pc:picChg>
        <pc:picChg chg="mod">
          <ac:chgData name="FRANCESCO DE LEO" userId="d65037be-1e8b-40d8-8299-7a4d93cdecd0" providerId="ADAL" clId="{15564D77-3C41-4900-AA94-75B523C85C6D}" dt="2022-10-05T15:33:41.077" v="1134" actId="1076"/>
          <ac:picMkLst>
            <pc:docMk/>
            <pc:sldMk cId="1430100239" sldId="272"/>
            <ac:picMk id="28" creationId="{3B57A44F-A24C-4990-B4CC-BAD226E9E68E}"/>
          </ac:picMkLst>
        </pc:picChg>
        <pc:picChg chg="mod">
          <ac:chgData name="FRANCESCO DE LEO" userId="d65037be-1e8b-40d8-8299-7a4d93cdecd0" providerId="ADAL" clId="{15564D77-3C41-4900-AA94-75B523C85C6D}" dt="2022-10-05T15:33:41.077" v="1134" actId="1076"/>
          <ac:picMkLst>
            <pc:docMk/>
            <pc:sldMk cId="1430100239" sldId="272"/>
            <ac:picMk id="29" creationId="{38C08FED-EDB9-4C4C-BDD7-FA5A3FAFCB0E}"/>
          </ac:picMkLst>
        </pc:picChg>
        <pc:picChg chg="mod">
          <ac:chgData name="FRANCESCO DE LEO" userId="d65037be-1e8b-40d8-8299-7a4d93cdecd0" providerId="ADAL" clId="{15564D77-3C41-4900-AA94-75B523C85C6D}" dt="2022-10-05T15:33:41.077" v="1134" actId="1076"/>
          <ac:picMkLst>
            <pc:docMk/>
            <pc:sldMk cId="1430100239" sldId="272"/>
            <ac:picMk id="30" creationId="{C6B59A24-1F2E-47B1-91F8-9B58DB855A0B}"/>
          </ac:picMkLst>
        </pc:picChg>
        <pc:picChg chg="mod">
          <ac:chgData name="FRANCESCO DE LEO" userId="d65037be-1e8b-40d8-8299-7a4d93cdecd0" providerId="ADAL" clId="{15564D77-3C41-4900-AA94-75B523C85C6D}" dt="2022-10-05T15:33:41.077" v="1134" actId="1076"/>
          <ac:picMkLst>
            <pc:docMk/>
            <pc:sldMk cId="1430100239" sldId="272"/>
            <ac:picMk id="31" creationId="{50A36CF6-C621-4ADE-89B8-94644DCC01A7}"/>
          </ac:picMkLst>
        </pc:picChg>
        <pc:picChg chg="mod">
          <ac:chgData name="FRANCESCO DE LEO" userId="d65037be-1e8b-40d8-8299-7a4d93cdecd0" providerId="ADAL" clId="{15564D77-3C41-4900-AA94-75B523C85C6D}" dt="2022-10-05T15:33:41.077" v="1134" actId="1076"/>
          <ac:picMkLst>
            <pc:docMk/>
            <pc:sldMk cId="1430100239" sldId="272"/>
            <ac:picMk id="32" creationId="{7522FCEE-D755-4CE9-B13F-182BF8758B6D}"/>
          </ac:picMkLst>
        </pc:picChg>
        <pc:picChg chg="mod">
          <ac:chgData name="FRANCESCO DE LEO" userId="d65037be-1e8b-40d8-8299-7a4d93cdecd0" providerId="ADAL" clId="{15564D77-3C41-4900-AA94-75B523C85C6D}" dt="2022-10-05T15:33:41.077" v="1134" actId="1076"/>
          <ac:picMkLst>
            <pc:docMk/>
            <pc:sldMk cId="1430100239" sldId="272"/>
            <ac:picMk id="33" creationId="{95BACCAA-1CF4-4A2A-A70B-B237023FCF14}"/>
          </ac:picMkLst>
        </pc:picChg>
        <pc:picChg chg="mod">
          <ac:chgData name="FRANCESCO DE LEO" userId="d65037be-1e8b-40d8-8299-7a4d93cdecd0" providerId="ADAL" clId="{15564D77-3C41-4900-AA94-75B523C85C6D}" dt="2022-10-05T15:33:41.077" v="1134" actId="1076"/>
          <ac:picMkLst>
            <pc:docMk/>
            <pc:sldMk cId="1430100239" sldId="272"/>
            <ac:picMk id="34" creationId="{B083AAA6-206E-4603-9B83-E163CCE999F3}"/>
          </ac:picMkLst>
        </pc:picChg>
        <pc:picChg chg="mod">
          <ac:chgData name="FRANCESCO DE LEO" userId="d65037be-1e8b-40d8-8299-7a4d93cdecd0" providerId="ADAL" clId="{15564D77-3C41-4900-AA94-75B523C85C6D}" dt="2022-10-05T15:33:41.077" v="1134" actId="1076"/>
          <ac:picMkLst>
            <pc:docMk/>
            <pc:sldMk cId="1430100239" sldId="272"/>
            <ac:picMk id="35" creationId="{59D76E8E-0FDA-47C5-89E9-8C42AE934EEF}"/>
          </ac:picMkLst>
        </pc:picChg>
        <pc:picChg chg="add mod">
          <ac:chgData name="FRANCESCO DE LEO" userId="d65037be-1e8b-40d8-8299-7a4d93cdecd0" providerId="ADAL" clId="{15564D77-3C41-4900-AA94-75B523C85C6D}" dt="2022-10-05T14:22:46.777" v="233"/>
          <ac:picMkLst>
            <pc:docMk/>
            <pc:sldMk cId="1430100239" sldId="272"/>
            <ac:picMk id="36" creationId="{19D2192A-EB0F-40C2-8FE1-9CA5087E7D6E}"/>
          </ac:picMkLst>
        </pc:picChg>
        <pc:cxnChg chg="mod">
          <ac:chgData name="FRANCESCO DE LEO" userId="d65037be-1e8b-40d8-8299-7a4d93cdecd0" providerId="ADAL" clId="{15564D77-3C41-4900-AA94-75B523C85C6D}" dt="2022-10-05T14:21:23.756" v="206"/>
          <ac:cxnSpMkLst>
            <pc:docMk/>
            <pc:sldMk cId="1430100239" sldId="272"/>
            <ac:cxnSpMk id="9" creationId="{F8C22F1E-CFA7-424A-B8A6-2D3E3D1FB49D}"/>
          </ac:cxnSpMkLst>
        </pc:cxnChg>
        <pc:cxnChg chg="mod">
          <ac:chgData name="FRANCESCO DE LEO" userId="d65037be-1e8b-40d8-8299-7a4d93cdecd0" providerId="ADAL" clId="{15564D77-3C41-4900-AA94-75B523C85C6D}" dt="2022-10-05T14:21:23.756" v="206"/>
          <ac:cxnSpMkLst>
            <pc:docMk/>
            <pc:sldMk cId="1430100239" sldId="272"/>
            <ac:cxnSpMk id="11" creationId="{AAFF0E49-9C72-4C0F-8EE7-B580D81EC1AE}"/>
          </ac:cxnSpMkLst>
        </pc:cxnChg>
        <pc:cxnChg chg="del mod topLvl">
          <ac:chgData name="FRANCESCO DE LEO" userId="d65037be-1e8b-40d8-8299-7a4d93cdecd0" providerId="ADAL" clId="{15564D77-3C41-4900-AA94-75B523C85C6D}" dt="2022-10-05T14:23:21.439" v="260" actId="478"/>
          <ac:cxnSpMkLst>
            <pc:docMk/>
            <pc:sldMk cId="1430100239" sldId="272"/>
            <ac:cxnSpMk id="24" creationId="{7796CF8F-6972-40F3-8E67-29653E666FF7}"/>
          </ac:cxnSpMkLst>
        </pc:cxnChg>
        <pc:cxnChg chg="del mod topLvl">
          <ac:chgData name="FRANCESCO DE LEO" userId="d65037be-1e8b-40d8-8299-7a4d93cdecd0" providerId="ADAL" clId="{15564D77-3C41-4900-AA94-75B523C85C6D}" dt="2022-10-05T14:23:22.092" v="261" actId="478"/>
          <ac:cxnSpMkLst>
            <pc:docMk/>
            <pc:sldMk cId="1430100239" sldId="272"/>
            <ac:cxnSpMk id="26" creationId="{A30B1EDB-14C0-422E-87ED-CC8192400B83}"/>
          </ac:cxnSpMkLst>
        </pc:cxnChg>
      </pc:sldChg>
      <pc:sldChg chg="add del">
        <pc:chgData name="FRANCESCO DE LEO" userId="d65037be-1e8b-40d8-8299-7a4d93cdecd0" providerId="ADAL" clId="{15564D77-3C41-4900-AA94-75B523C85C6D}" dt="2022-10-05T14:15:52.916" v="170" actId="47"/>
        <pc:sldMkLst>
          <pc:docMk/>
          <pc:sldMk cId="4285937059" sldId="272"/>
        </pc:sldMkLst>
      </pc:sldChg>
      <pc:sldChg chg="modSp add mod">
        <pc:chgData name="FRANCESCO DE LEO" userId="d65037be-1e8b-40d8-8299-7a4d93cdecd0" providerId="ADAL" clId="{15564D77-3C41-4900-AA94-75B523C85C6D}" dt="2022-10-05T14:24:18.570" v="285" actId="20577"/>
        <pc:sldMkLst>
          <pc:docMk/>
          <pc:sldMk cId="1967303261" sldId="273"/>
        </pc:sldMkLst>
        <pc:spChg chg="mod">
          <ac:chgData name="FRANCESCO DE LEO" userId="d65037be-1e8b-40d8-8299-7a4d93cdecd0" providerId="ADAL" clId="{15564D77-3C41-4900-AA94-75B523C85C6D}" dt="2022-10-05T14:24:18.570" v="285" actId="20577"/>
          <ac:spMkLst>
            <pc:docMk/>
            <pc:sldMk cId="1967303261" sldId="273"/>
            <ac:spMk id="8" creationId="{428F5B2A-087D-4985-A3B6-096011AFF306}"/>
          </ac:spMkLst>
        </pc:spChg>
      </pc:sldChg>
      <pc:sldChg chg="addSp delSp modSp add mod delAnim">
        <pc:chgData name="FRANCESCO DE LEO" userId="d65037be-1e8b-40d8-8299-7a4d93cdecd0" providerId="ADAL" clId="{15564D77-3C41-4900-AA94-75B523C85C6D}" dt="2022-10-05T15:52:03.891" v="1705" actId="14100"/>
        <pc:sldMkLst>
          <pc:docMk/>
          <pc:sldMk cId="540174314" sldId="274"/>
        </pc:sldMkLst>
        <pc:spChg chg="del mod">
          <ac:chgData name="FRANCESCO DE LEO" userId="d65037be-1e8b-40d8-8299-7a4d93cdecd0" providerId="ADAL" clId="{15564D77-3C41-4900-AA94-75B523C85C6D}" dt="2022-10-05T15:34:11.374" v="1139" actId="478"/>
          <ac:spMkLst>
            <pc:docMk/>
            <pc:sldMk cId="540174314" sldId="274"/>
            <ac:spMk id="8" creationId="{923599F2-3EC2-4A7C-AF01-3BF8BF82FB9D}"/>
          </ac:spMkLst>
        </pc:spChg>
        <pc:spChg chg="add mod">
          <ac:chgData name="FRANCESCO DE LEO" userId="d65037be-1e8b-40d8-8299-7a4d93cdecd0" providerId="ADAL" clId="{15564D77-3C41-4900-AA94-75B523C85C6D}" dt="2022-10-05T15:34:11.664" v="1140"/>
          <ac:spMkLst>
            <pc:docMk/>
            <pc:sldMk cId="540174314" sldId="274"/>
            <ac:spMk id="9" creationId="{16C52345-B954-4BEE-BAF6-27F73ACEBE25}"/>
          </ac:spMkLst>
        </pc:spChg>
        <pc:spChg chg="del">
          <ac:chgData name="FRANCESCO DE LEO" userId="d65037be-1e8b-40d8-8299-7a4d93cdecd0" providerId="ADAL" clId="{15564D77-3C41-4900-AA94-75B523C85C6D}" dt="2022-10-05T14:41:00.609" v="716" actId="478"/>
          <ac:spMkLst>
            <pc:docMk/>
            <pc:sldMk cId="540174314" sldId="274"/>
            <ac:spMk id="13" creationId="{6A8DD494-C84A-4136-9825-CF9F75C72075}"/>
          </ac:spMkLst>
        </pc:spChg>
        <pc:spChg chg="add mod">
          <ac:chgData name="FRANCESCO DE LEO" userId="d65037be-1e8b-40d8-8299-7a4d93cdecd0" providerId="ADAL" clId="{15564D77-3C41-4900-AA94-75B523C85C6D}" dt="2022-10-05T15:52:03.891" v="1705" actId="14100"/>
          <ac:spMkLst>
            <pc:docMk/>
            <pc:sldMk cId="540174314" sldId="274"/>
            <ac:spMk id="14" creationId="{36FC57F1-1475-4B68-B8B6-61C78CB79F99}"/>
          </ac:spMkLst>
        </pc:spChg>
        <pc:picChg chg="add mod">
          <ac:chgData name="FRANCESCO DE LEO" userId="d65037be-1e8b-40d8-8299-7a4d93cdecd0" providerId="ADAL" clId="{15564D77-3C41-4900-AA94-75B523C85C6D}" dt="2022-10-05T15:34:17.084" v="1145" actId="1036"/>
          <ac:picMkLst>
            <pc:docMk/>
            <pc:sldMk cId="540174314" sldId="274"/>
            <ac:picMk id="7" creationId="{7FE38421-E3E8-42B1-96C1-731E64765233}"/>
          </ac:picMkLst>
        </pc:picChg>
        <pc:picChg chg="del">
          <ac:chgData name="FRANCESCO DE LEO" userId="d65037be-1e8b-40d8-8299-7a4d93cdecd0" providerId="ADAL" clId="{15564D77-3C41-4900-AA94-75B523C85C6D}" dt="2022-10-05T14:40:50.001" v="707" actId="478"/>
          <ac:picMkLst>
            <pc:docMk/>
            <pc:sldMk cId="540174314" sldId="274"/>
            <ac:picMk id="10" creationId="{7D6B7533-F5F7-479D-8716-46937A7774FE}"/>
          </ac:picMkLst>
        </pc:picChg>
        <pc:picChg chg="del">
          <ac:chgData name="FRANCESCO DE LEO" userId="d65037be-1e8b-40d8-8299-7a4d93cdecd0" providerId="ADAL" clId="{15564D77-3C41-4900-AA94-75B523C85C6D}" dt="2022-10-05T14:40:50.001" v="707" actId="478"/>
          <ac:picMkLst>
            <pc:docMk/>
            <pc:sldMk cId="540174314" sldId="274"/>
            <ac:picMk id="11" creationId="{DFFAA5CD-4E52-47F9-B029-C406E18C32C6}"/>
          </ac:picMkLst>
        </pc:picChg>
        <pc:picChg chg="del">
          <ac:chgData name="FRANCESCO DE LEO" userId="d65037be-1e8b-40d8-8299-7a4d93cdecd0" providerId="ADAL" clId="{15564D77-3C41-4900-AA94-75B523C85C6D}" dt="2022-10-05T14:40:50.001" v="707" actId="478"/>
          <ac:picMkLst>
            <pc:docMk/>
            <pc:sldMk cId="540174314" sldId="274"/>
            <ac:picMk id="12" creationId="{96AE60A7-19C0-4C2F-A44B-73BFC739EAC7}"/>
          </ac:picMkLst>
        </pc:picChg>
        <pc:cxnChg chg="add del">
          <ac:chgData name="FRANCESCO DE LEO" userId="d65037be-1e8b-40d8-8299-7a4d93cdecd0" providerId="ADAL" clId="{15564D77-3C41-4900-AA94-75B523C85C6D}" dt="2022-10-05T15:51:56.894" v="1703" actId="478"/>
          <ac:cxnSpMkLst>
            <pc:docMk/>
            <pc:sldMk cId="540174314" sldId="274"/>
            <ac:cxnSpMk id="3" creationId="{5B1E6728-51E8-4293-90D8-AF8B87B7FFCA}"/>
          </ac:cxnSpMkLst>
        </pc:cxnChg>
      </pc:sldChg>
      <pc:sldChg chg="addSp delSp modSp add mod">
        <pc:chgData name="FRANCESCO DE LEO" userId="d65037be-1e8b-40d8-8299-7a4d93cdecd0" providerId="ADAL" clId="{15564D77-3C41-4900-AA94-75B523C85C6D}" dt="2022-10-05T14:47:56.459" v="784" actId="1076"/>
        <pc:sldMkLst>
          <pc:docMk/>
          <pc:sldMk cId="2904751648" sldId="275"/>
        </pc:sldMkLst>
        <pc:spChg chg="add mod">
          <ac:chgData name="FRANCESCO DE LEO" userId="d65037be-1e8b-40d8-8299-7a4d93cdecd0" providerId="ADAL" clId="{15564D77-3C41-4900-AA94-75B523C85C6D}" dt="2022-10-05T14:47:56.459" v="784" actId="1076"/>
          <ac:spMkLst>
            <pc:docMk/>
            <pc:sldMk cId="2904751648" sldId="275"/>
            <ac:spMk id="6" creationId="{FE1FD1B5-B3DA-4DDF-86DB-A04B0F67AAE3}"/>
          </ac:spMkLst>
        </pc:spChg>
        <pc:spChg chg="add mod">
          <ac:chgData name="FRANCESCO DE LEO" userId="d65037be-1e8b-40d8-8299-7a4d93cdecd0" providerId="ADAL" clId="{15564D77-3C41-4900-AA94-75B523C85C6D}" dt="2022-10-05T14:47:38.579" v="779" actId="1076"/>
          <ac:spMkLst>
            <pc:docMk/>
            <pc:sldMk cId="2904751648" sldId="275"/>
            <ac:spMk id="7" creationId="{95838342-2A3A-45F0-99E3-C429C1CF3E12}"/>
          </ac:spMkLst>
        </pc:spChg>
        <pc:spChg chg="mod">
          <ac:chgData name="FRANCESCO DE LEO" userId="d65037be-1e8b-40d8-8299-7a4d93cdecd0" providerId="ADAL" clId="{15564D77-3C41-4900-AA94-75B523C85C6D}" dt="2022-10-05T14:45:10.605" v="759" actId="20577"/>
          <ac:spMkLst>
            <pc:docMk/>
            <pc:sldMk cId="2904751648" sldId="275"/>
            <ac:spMk id="8" creationId="{923599F2-3EC2-4A7C-AF01-3BF8BF82FB9D}"/>
          </ac:spMkLst>
        </pc:spChg>
        <pc:picChg chg="add del mod">
          <ac:chgData name="FRANCESCO DE LEO" userId="d65037be-1e8b-40d8-8299-7a4d93cdecd0" providerId="ADAL" clId="{15564D77-3C41-4900-AA94-75B523C85C6D}" dt="2022-10-05T14:46:37.333" v="762" actId="478"/>
          <ac:picMkLst>
            <pc:docMk/>
            <pc:sldMk cId="2904751648" sldId="275"/>
            <ac:picMk id="3" creationId="{FCA951B4-89A7-4CB7-84F9-246FA18D1845}"/>
          </ac:picMkLst>
        </pc:picChg>
        <pc:picChg chg="add mod">
          <ac:chgData name="FRANCESCO DE LEO" userId="d65037be-1e8b-40d8-8299-7a4d93cdecd0" providerId="ADAL" clId="{15564D77-3C41-4900-AA94-75B523C85C6D}" dt="2022-10-05T14:47:53.882" v="783" actId="1076"/>
          <ac:picMkLst>
            <pc:docMk/>
            <pc:sldMk cId="2904751648" sldId="275"/>
            <ac:picMk id="4" creationId="{BBEC9DC9-3E96-4AF2-BE01-69E1C5DBDE7E}"/>
          </ac:picMkLst>
        </pc:picChg>
        <pc:picChg chg="add mod">
          <ac:chgData name="FRANCESCO DE LEO" userId="d65037be-1e8b-40d8-8299-7a4d93cdecd0" providerId="ADAL" clId="{15564D77-3C41-4900-AA94-75B523C85C6D}" dt="2022-10-05T14:47:50.755" v="782" actId="1076"/>
          <ac:picMkLst>
            <pc:docMk/>
            <pc:sldMk cId="2904751648" sldId="275"/>
            <ac:picMk id="5" creationId="{79E308BC-3D41-42C9-B751-9E4885EF24C5}"/>
          </ac:picMkLst>
        </pc:picChg>
      </pc:sldChg>
      <pc:sldChg chg="addSp delSp modSp add mod">
        <pc:chgData name="FRANCESCO DE LEO" userId="d65037be-1e8b-40d8-8299-7a4d93cdecd0" providerId="ADAL" clId="{15564D77-3C41-4900-AA94-75B523C85C6D}" dt="2022-10-05T14:55:40.545" v="1018" actId="14100"/>
        <pc:sldMkLst>
          <pc:docMk/>
          <pc:sldMk cId="447350209" sldId="276"/>
        </pc:sldMkLst>
        <pc:spChg chg="add mod">
          <ac:chgData name="FRANCESCO DE LEO" userId="d65037be-1e8b-40d8-8299-7a4d93cdecd0" providerId="ADAL" clId="{15564D77-3C41-4900-AA94-75B523C85C6D}" dt="2022-10-05T14:55:05.538" v="1004" actId="14100"/>
          <ac:spMkLst>
            <pc:docMk/>
            <pc:sldMk cId="447350209" sldId="276"/>
            <ac:spMk id="2" creationId="{67310274-B0A7-4772-A81A-11F0E908A592}"/>
          </ac:spMkLst>
        </pc:spChg>
        <pc:spChg chg="del">
          <ac:chgData name="FRANCESCO DE LEO" userId="d65037be-1e8b-40d8-8299-7a4d93cdecd0" providerId="ADAL" clId="{15564D77-3C41-4900-AA94-75B523C85C6D}" dt="2022-10-05T14:48:10.972" v="787" actId="478"/>
          <ac:spMkLst>
            <pc:docMk/>
            <pc:sldMk cId="447350209" sldId="276"/>
            <ac:spMk id="6" creationId="{FE1FD1B5-B3DA-4DDF-86DB-A04B0F67AAE3}"/>
          </ac:spMkLst>
        </pc:spChg>
        <pc:spChg chg="del">
          <ac:chgData name="FRANCESCO DE LEO" userId="d65037be-1e8b-40d8-8299-7a4d93cdecd0" providerId="ADAL" clId="{15564D77-3C41-4900-AA94-75B523C85C6D}" dt="2022-10-05T14:48:10.972" v="787" actId="478"/>
          <ac:spMkLst>
            <pc:docMk/>
            <pc:sldMk cId="447350209" sldId="276"/>
            <ac:spMk id="7" creationId="{95838342-2A3A-45F0-99E3-C429C1CF3E12}"/>
          </ac:spMkLst>
        </pc:spChg>
        <pc:spChg chg="add mod">
          <ac:chgData name="FRANCESCO DE LEO" userId="d65037be-1e8b-40d8-8299-7a4d93cdecd0" providerId="ADAL" clId="{15564D77-3C41-4900-AA94-75B523C85C6D}" dt="2022-10-05T14:54:46.441" v="999" actId="1076"/>
          <ac:spMkLst>
            <pc:docMk/>
            <pc:sldMk cId="447350209" sldId="276"/>
            <ac:spMk id="12" creationId="{A6B27F4B-3107-4F88-A81C-E7645452E92B}"/>
          </ac:spMkLst>
        </pc:spChg>
        <pc:spChg chg="add mod">
          <ac:chgData name="FRANCESCO DE LEO" userId="d65037be-1e8b-40d8-8299-7a4d93cdecd0" providerId="ADAL" clId="{15564D77-3C41-4900-AA94-75B523C85C6D}" dt="2022-10-05T14:55:25.498" v="1013" actId="1076"/>
          <ac:spMkLst>
            <pc:docMk/>
            <pc:sldMk cId="447350209" sldId="276"/>
            <ac:spMk id="13" creationId="{5C582AFA-6F89-45C3-BC67-0540F81D7FFD}"/>
          </ac:spMkLst>
        </pc:spChg>
        <pc:spChg chg="add mod">
          <ac:chgData name="FRANCESCO DE LEO" userId="d65037be-1e8b-40d8-8299-7a4d93cdecd0" providerId="ADAL" clId="{15564D77-3C41-4900-AA94-75B523C85C6D}" dt="2022-10-05T14:54:00.290" v="982" actId="1076"/>
          <ac:spMkLst>
            <pc:docMk/>
            <pc:sldMk cId="447350209" sldId="276"/>
            <ac:spMk id="14" creationId="{4AA9FBBC-DF9F-440C-B8DB-259B276F923A}"/>
          </ac:spMkLst>
        </pc:spChg>
        <pc:spChg chg="add mod">
          <ac:chgData name="FRANCESCO DE LEO" userId="d65037be-1e8b-40d8-8299-7a4d93cdecd0" providerId="ADAL" clId="{15564D77-3C41-4900-AA94-75B523C85C6D}" dt="2022-10-05T14:55:21.802" v="1012" actId="1076"/>
          <ac:spMkLst>
            <pc:docMk/>
            <pc:sldMk cId="447350209" sldId="276"/>
            <ac:spMk id="15" creationId="{725F8B12-B6F8-4953-8CA4-06716226F3E2}"/>
          </ac:spMkLst>
        </pc:spChg>
        <pc:spChg chg="add mod">
          <ac:chgData name="FRANCESCO DE LEO" userId="d65037be-1e8b-40d8-8299-7a4d93cdecd0" providerId="ADAL" clId="{15564D77-3C41-4900-AA94-75B523C85C6D}" dt="2022-10-05T14:55:40.545" v="1018" actId="14100"/>
          <ac:spMkLst>
            <pc:docMk/>
            <pc:sldMk cId="447350209" sldId="276"/>
            <ac:spMk id="16" creationId="{873F9AA0-721D-420A-84E4-B35CB1952E3A}"/>
          </ac:spMkLst>
        </pc:spChg>
        <pc:picChg chg="del">
          <ac:chgData name="FRANCESCO DE LEO" userId="d65037be-1e8b-40d8-8299-7a4d93cdecd0" providerId="ADAL" clId="{15564D77-3C41-4900-AA94-75B523C85C6D}" dt="2022-10-05T14:48:08.403" v="786" actId="478"/>
          <ac:picMkLst>
            <pc:docMk/>
            <pc:sldMk cId="447350209" sldId="276"/>
            <ac:picMk id="4" creationId="{BBEC9DC9-3E96-4AF2-BE01-69E1C5DBDE7E}"/>
          </ac:picMkLst>
        </pc:picChg>
        <pc:picChg chg="del">
          <ac:chgData name="FRANCESCO DE LEO" userId="d65037be-1e8b-40d8-8299-7a4d93cdecd0" providerId="ADAL" clId="{15564D77-3C41-4900-AA94-75B523C85C6D}" dt="2022-10-05T14:48:08.403" v="786" actId="478"/>
          <ac:picMkLst>
            <pc:docMk/>
            <pc:sldMk cId="447350209" sldId="276"/>
            <ac:picMk id="5" creationId="{79E308BC-3D41-42C9-B751-9E4885EF24C5}"/>
          </ac:picMkLst>
        </pc:picChg>
        <pc:picChg chg="add mod">
          <ac:chgData name="FRANCESCO DE LEO" userId="d65037be-1e8b-40d8-8299-7a4d93cdecd0" providerId="ADAL" clId="{15564D77-3C41-4900-AA94-75B523C85C6D}" dt="2022-10-05T14:50:39.395" v="815" actId="1076"/>
          <ac:picMkLst>
            <pc:docMk/>
            <pc:sldMk cId="447350209" sldId="276"/>
            <ac:picMk id="9" creationId="{3ECF9D3F-A350-4252-BF67-F7C69B455959}"/>
          </ac:picMkLst>
        </pc:picChg>
        <pc:picChg chg="add mod">
          <ac:chgData name="FRANCESCO DE LEO" userId="d65037be-1e8b-40d8-8299-7a4d93cdecd0" providerId="ADAL" clId="{15564D77-3C41-4900-AA94-75B523C85C6D}" dt="2022-10-05T14:50:39.395" v="815" actId="1076"/>
          <ac:picMkLst>
            <pc:docMk/>
            <pc:sldMk cId="447350209" sldId="276"/>
            <ac:picMk id="10" creationId="{7F9CAB33-7F66-49B3-A51F-755BD1897D9A}"/>
          </ac:picMkLst>
        </pc:picChg>
        <pc:picChg chg="add mod">
          <ac:chgData name="FRANCESCO DE LEO" userId="d65037be-1e8b-40d8-8299-7a4d93cdecd0" providerId="ADAL" clId="{15564D77-3C41-4900-AA94-75B523C85C6D}" dt="2022-10-05T14:55:12.093" v="1008" actId="1076"/>
          <ac:picMkLst>
            <pc:docMk/>
            <pc:sldMk cId="447350209" sldId="276"/>
            <ac:picMk id="11" creationId="{15B1C9A5-FFD9-44D9-B4A3-F1F95A55EE79}"/>
          </ac:picMkLst>
        </pc:picChg>
      </pc:sldChg>
      <pc:sldChg chg="addSp delSp modSp add mod">
        <pc:chgData name="FRANCESCO DE LEO" userId="d65037be-1e8b-40d8-8299-7a4d93cdecd0" providerId="ADAL" clId="{15564D77-3C41-4900-AA94-75B523C85C6D}" dt="2022-10-05T14:58:53.026" v="1026" actId="1076"/>
        <pc:sldMkLst>
          <pc:docMk/>
          <pc:sldMk cId="3696167199" sldId="277"/>
        </pc:sldMkLst>
        <pc:spChg chg="mod">
          <ac:chgData name="FRANCESCO DE LEO" userId="d65037be-1e8b-40d8-8299-7a4d93cdecd0" providerId="ADAL" clId="{15564D77-3C41-4900-AA94-75B523C85C6D}" dt="2022-10-05T14:54:22.912" v="994" actId="20577"/>
          <ac:spMkLst>
            <pc:docMk/>
            <pc:sldMk cId="3696167199" sldId="277"/>
            <ac:spMk id="8" creationId="{923599F2-3EC2-4A7C-AF01-3BF8BF82FB9D}"/>
          </ac:spMkLst>
        </pc:spChg>
        <pc:spChg chg="del">
          <ac:chgData name="FRANCESCO DE LEO" userId="d65037be-1e8b-40d8-8299-7a4d93cdecd0" providerId="ADAL" clId="{15564D77-3C41-4900-AA94-75B523C85C6D}" dt="2022-10-05T14:54:17.526" v="986" actId="478"/>
          <ac:spMkLst>
            <pc:docMk/>
            <pc:sldMk cId="3696167199" sldId="277"/>
            <ac:spMk id="12" creationId="{A6B27F4B-3107-4F88-A81C-E7645452E92B}"/>
          </ac:spMkLst>
        </pc:spChg>
        <pc:spChg chg="del">
          <ac:chgData name="FRANCESCO DE LEO" userId="d65037be-1e8b-40d8-8299-7a4d93cdecd0" providerId="ADAL" clId="{15564D77-3C41-4900-AA94-75B523C85C6D}" dt="2022-10-05T14:54:17.526" v="986" actId="478"/>
          <ac:spMkLst>
            <pc:docMk/>
            <pc:sldMk cId="3696167199" sldId="277"/>
            <ac:spMk id="13" creationId="{5C582AFA-6F89-45C3-BC67-0540F81D7FFD}"/>
          </ac:spMkLst>
        </pc:spChg>
        <pc:spChg chg="del">
          <ac:chgData name="FRANCESCO DE LEO" userId="d65037be-1e8b-40d8-8299-7a4d93cdecd0" providerId="ADAL" clId="{15564D77-3C41-4900-AA94-75B523C85C6D}" dt="2022-10-05T14:54:17.526" v="986" actId="478"/>
          <ac:spMkLst>
            <pc:docMk/>
            <pc:sldMk cId="3696167199" sldId="277"/>
            <ac:spMk id="14" creationId="{4AA9FBBC-DF9F-440C-B8DB-259B276F923A}"/>
          </ac:spMkLst>
        </pc:spChg>
        <pc:spChg chg="add mod">
          <ac:chgData name="FRANCESCO DE LEO" userId="d65037be-1e8b-40d8-8299-7a4d93cdecd0" providerId="ADAL" clId="{15564D77-3C41-4900-AA94-75B523C85C6D}" dt="2022-10-05T14:58:53.026" v="1026" actId="1076"/>
          <ac:spMkLst>
            <pc:docMk/>
            <pc:sldMk cId="3696167199" sldId="277"/>
            <ac:spMk id="16" creationId="{7EEAD544-C230-48BC-811E-3337CF3DAFB2}"/>
          </ac:spMkLst>
        </pc:spChg>
        <pc:picChg chg="del">
          <ac:chgData name="FRANCESCO DE LEO" userId="d65037be-1e8b-40d8-8299-7a4d93cdecd0" providerId="ADAL" clId="{15564D77-3C41-4900-AA94-75B523C85C6D}" dt="2022-10-05T14:54:17.526" v="986" actId="478"/>
          <ac:picMkLst>
            <pc:docMk/>
            <pc:sldMk cId="3696167199" sldId="277"/>
            <ac:picMk id="9" creationId="{3ECF9D3F-A350-4252-BF67-F7C69B455959}"/>
          </ac:picMkLst>
        </pc:picChg>
        <pc:picChg chg="del">
          <ac:chgData name="FRANCESCO DE LEO" userId="d65037be-1e8b-40d8-8299-7a4d93cdecd0" providerId="ADAL" clId="{15564D77-3C41-4900-AA94-75B523C85C6D}" dt="2022-10-05T14:54:17.526" v="986" actId="478"/>
          <ac:picMkLst>
            <pc:docMk/>
            <pc:sldMk cId="3696167199" sldId="277"/>
            <ac:picMk id="10" creationId="{7F9CAB33-7F66-49B3-A51F-755BD1897D9A}"/>
          </ac:picMkLst>
        </pc:picChg>
        <pc:picChg chg="del">
          <ac:chgData name="FRANCESCO DE LEO" userId="d65037be-1e8b-40d8-8299-7a4d93cdecd0" providerId="ADAL" clId="{15564D77-3C41-4900-AA94-75B523C85C6D}" dt="2022-10-05T14:54:17.526" v="986" actId="478"/>
          <ac:picMkLst>
            <pc:docMk/>
            <pc:sldMk cId="3696167199" sldId="277"/>
            <ac:picMk id="11" creationId="{15B1C9A5-FFD9-44D9-B4A3-F1F95A55EE79}"/>
          </ac:picMkLst>
        </pc:picChg>
        <pc:picChg chg="add mod">
          <ac:chgData name="FRANCESCO DE LEO" userId="d65037be-1e8b-40d8-8299-7a4d93cdecd0" providerId="ADAL" clId="{15564D77-3C41-4900-AA94-75B523C85C6D}" dt="2022-10-05T14:56:01.250" v="1020" actId="1076"/>
          <ac:picMkLst>
            <pc:docMk/>
            <pc:sldMk cId="3696167199" sldId="277"/>
            <ac:picMk id="15" creationId="{E32BAC0A-B9E6-4A34-BB84-62D258F81439}"/>
          </ac:picMkLst>
        </pc:picChg>
      </pc:sldChg>
      <pc:sldChg chg="addSp delSp modSp add mod">
        <pc:chgData name="FRANCESCO DE LEO" userId="d65037be-1e8b-40d8-8299-7a4d93cdecd0" providerId="ADAL" clId="{15564D77-3C41-4900-AA94-75B523C85C6D}" dt="2022-10-05T15:56:02.307" v="1931" actId="1076"/>
        <pc:sldMkLst>
          <pc:docMk/>
          <pc:sldMk cId="3727272130" sldId="278"/>
        </pc:sldMkLst>
        <pc:spChg chg="mod">
          <ac:chgData name="FRANCESCO DE LEO" userId="d65037be-1e8b-40d8-8299-7a4d93cdecd0" providerId="ADAL" clId="{15564D77-3C41-4900-AA94-75B523C85C6D}" dt="2022-10-05T15:47:31.028" v="1482" actId="1076"/>
          <ac:spMkLst>
            <pc:docMk/>
            <pc:sldMk cId="3727272130" sldId="278"/>
            <ac:spMk id="8" creationId="{923599F2-3EC2-4A7C-AF01-3BF8BF82FB9D}"/>
          </ac:spMkLst>
        </pc:spChg>
        <pc:spChg chg="add mod">
          <ac:chgData name="FRANCESCO DE LEO" userId="d65037be-1e8b-40d8-8299-7a4d93cdecd0" providerId="ADAL" clId="{15564D77-3C41-4900-AA94-75B523C85C6D}" dt="2022-10-05T15:56:02.307" v="1931" actId="1076"/>
          <ac:spMkLst>
            <pc:docMk/>
            <pc:sldMk cId="3727272130" sldId="278"/>
            <ac:spMk id="9" creationId="{539199F6-DAF6-4190-8DC8-7D6EC29723B7}"/>
          </ac:spMkLst>
        </pc:spChg>
        <pc:spChg chg="del">
          <ac:chgData name="FRANCESCO DE LEO" userId="d65037be-1e8b-40d8-8299-7a4d93cdecd0" providerId="ADAL" clId="{15564D77-3C41-4900-AA94-75B523C85C6D}" dt="2022-10-05T14:59:21.911" v="1052" actId="478"/>
          <ac:spMkLst>
            <pc:docMk/>
            <pc:sldMk cId="3727272130" sldId="278"/>
            <ac:spMk id="16" creationId="{7EEAD544-C230-48BC-811E-3337CF3DAFB2}"/>
          </ac:spMkLst>
        </pc:spChg>
        <pc:picChg chg="add del mod">
          <ac:chgData name="FRANCESCO DE LEO" userId="d65037be-1e8b-40d8-8299-7a4d93cdecd0" providerId="ADAL" clId="{15564D77-3C41-4900-AA94-75B523C85C6D}" dt="2022-10-05T15:47:21.073" v="1479" actId="478"/>
          <ac:picMkLst>
            <pc:docMk/>
            <pc:sldMk cId="3727272130" sldId="278"/>
            <ac:picMk id="3" creationId="{9E4430CA-1DCB-4003-A0A2-0385387EA35B}"/>
          </ac:picMkLst>
        </pc:picChg>
        <pc:picChg chg="add mod">
          <ac:chgData name="FRANCESCO DE LEO" userId="d65037be-1e8b-40d8-8299-7a4d93cdecd0" providerId="ADAL" clId="{15564D77-3C41-4900-AA94-75B523C85C6D}" dt="2022-10-05T15:49:57.876" v="1678" actId="1035"/>
          <ac:picMkLst>
            <pc:docMk/>
            <pc:sldMk cId="3727272130" sldId="278"/>
            <ac:picMk id="5" creationId="{D9D740CC-366A-4DA6-A19D-26DF7A768640}"/>
          </ac:picMkLst>
        </pc:picChg>
        <pc:picChg chg="del">
          <ac:chgData name="FRANCESCO DE LEO" userId="d65037be-1e8b-40d8-8299-7a4d93cdecd0" providerId="ADAL" clId="{15564D77-3C41-4900-AA94-75B523C85C6D}" dt="2022-10-05T14:59:21.911" v="1052" actId="478"/>
          <ac:picMkLst>
            <pc:docMk/>
            <pc:sldMk cId="3727272130" sldId="278"/>
            <ac:picMk id="15" creationId="{E32BAC0A-B9E6-4A34-BB84-62D258F81439}"/>
          </ac:picMkLst>
        </pc:picChg>
      </pc:sldChg>
      <pc:sldChg chg="addSp delSp modSp add mod">
        <pc:chgData name="FRANCESCO DE LEO" userId="d65037be-1e8b-40d8-8299-7a4d93cdecd0" providerId="ADAL" clId="{15564D77-3C41-4900-AA94-75B523C85C6D}" dt="2022-10-05T15:54:29.852" v="1870" actId="14100"/>
        <pc:sldMkLst>
          <pc:docMk/>
          <pc:sldMk cId="1588819872" sldId="279"/>
        </pc:sldMkLst>
        <pc:spChg chg="add mod">
          <ac:chgData name="FRANCESCO DE LEO" userId="d65037be-1e8b-40d8-8299-7a4d93cdecd0" providerId="ADAL" clId="{15564D77-3C41-4900-AA94-75B523C85C6D}" dt="2022-10-05T15:51:07.027" v="1687" actId="14100"/>
          <ac:spMkLst>
            <pc:docMk/>
            <pc:sldMk cId="1588819872" sldId="279"/>
            <ac:spMk id="3" creationId="{85822B6F-CB68-4CA8-AF23-C61CB80F7DAC}"/>
          </ac:spMkLst>
        </pc:spChg>
        <pc:spChg chg="add mod">
          <ac:chgData name="FRANCESCO DE LEO" userId="d65037be-1e8b-40d8-8299-7a4d93cdecd0" providerId="ADAL" clId="{15564D77-3C41-4900-AA94-75B523C85C6D}" dt="2022-10-05T15:53:37.896" v="1863" actId="20577"/>
          <ac:spMkLst>
            <pc:docMk/>
            <pc:sldMk cId="1588819872" sldId="279"/>
            <ac:spMk id="6" creationId="{599D65A0-58A8-45F0-8C16-A0DFE6E9C7E4}"/>
          </ac:spMkLst>
        </pc:spChg>
        <pc:spChg chg="del mod">
          <ac:chgData name="FRANCESCO DE LEO" userId="d65037be-1e8b-40d8-8299-7a4d93cdecd0" providerId="ADAL" clId="{15564D77-3C41-4900-AA94-75B523C85C6D}" dt="2022-10-05T15:47:51.710" v="1484" actId="478"/>
          <ac:spMkLst>
            <pc:docMk/>
            <pc:sldMk cId="1588819872" sldId="279"/>
            <ac:spMk id="8" creationId="{923599F2-3EC2-4A7C-AF01-3BF8BF82FB9D}"/>
          </ac:spMkLst>
        </pc:spChg>
        <pc:picChg chg="add mod">
          <ac:chgData name="FRANCESCO DE LEO" userId="d65037be-1e8b-40d8-8299-7a4d93cdecd0" providerId="ADAL" clId="{15564D77-3C41-4900-AA94-75B523C85C6D}" dt="2022-10-05T15:53:45.620" v="1866" actId="1076"/>
          <ac:picMkLst>
            <pc:docMk/>
            <pc:sldMk cId="1588819872" sldId="279"/>
            <ac:picMk id="4" creationId="{255F1B68-215D-4F22-B52C-72134A28C8E1}"/>
          </ac:picMkLst>
        </pc:picChg>
        <pc:picChg chg="add mod">
          <ac:chgData name="FRANCESCO DE LEO" userId="d65037be-1e8b-40d8-8299-7a4d93cdecd0" providerId="ADAL" clId="{15564D77-3C41-4900-AA94-75B523C85C6D}" dt="2022-10-05T15:54:29.852" v="1870" actId="14100"/>
          <ac:picMkLst>
            <pc:docMk/>
            <pc:sldMk cId="1588819872" sldId="279"/>
            <ac:picMk id="7" creationId="{6AD57AA7-CF06-4B73-87AB-577B346EE43A}"/>
          </ac:picMkLst>
        </pc:picChg>
      </pc:sldChg>
      <pc:sldChg chg="addSp modSp add mod">
        <pc:chgData name="FRANCESCO DE LEO" userId="d65037be-1e8b-40d8-8299-7a4d93cdecd0" providerId="ADAL" clId="{15564D77-3C41-4900-AA94-75B523C85C6D}" dt="2022-10-05T15:37:25.647" v="1246" actId="14100"/>
        <pc:sldMkLst>
          <pc:docMk/>
          <pc:sldMk cId="136344693" sldId="280"/>
        </pc:sldMkLst>
        <pc:spChg chg="add mod">
          <ac:chgData name="FRANCESCO DE LEO" userId="d65037be-1e8b-40d8-8299-7a4d93cdecd0" providerId="ADAL" clId="{15564D77-3C41-4900-AA94-75B523C85C6D}" dt="2022-10-05T15:37:25.647" v="1246" actId="14100"/>
          <ac:spMkLst>
            <pc:docMk/>
            <pc:sldMk cId="136344693" sldId="280"/>
            <ac:spMk id="5" creationId="{0876921B-2A7A-4803-B71D-FA7D07303B1D}"/>
          </ac:spMkLst>
        </pc:spChg>
        <pc:spChg chg="mod">
          <ac:chgData name="FRANCESCO DE LEO" userId="d65037be-1e8b-40d8-8299-7a4d93cdecd0" providerId="ADAL" clId="{15564D77-3C41-4900-AA94-75B523C85C6D}" dt="2022-10-05T15:00:03.886" v="1104" actId="14100"/>
          <ac:spMkLst>
            <pc:docMk/>
            <pc:sldMk cId="136344693" sldId="280"/>
            <ac:spMk id="8" creationId="{923599F2-3EC2-4A7C-AF01-3BF8BF82FB9D}"/>
          </ac:spMkLst>
        </pc:spChg>
        <pc:picChg chg="add mod">
          <ac:chgData name="FRANCESCO DE LEO" userId="d65037be-1e8b-40d8-8299-7a4d93cdecd0" providerId="ADAL" clId="{15564D77-3C41-4900-AA94-75B523C85C6D}" dt="2022-10-05T15:35:47.790" v="1173" actId="1076"/>
          <ac:picMkLst>
            <pc:docMk/>
            <pc:sldMk cId="136344693" sldId="280"/>
            <ac:picMk id="3" creationId="{CDC83F38-F810-46B7-AA50-CC736BD56106}"/>
          </ac:picMkLst>
        </pc:picChg>
      </pc:sldChg>
      <pc:sldChg chg="addSp modSp add mod">
        <pc:chgData name="FRANCESCO DE LEO" userId="d65037be-1e8b-40d8-8299-7a4d93cdecd0" providerId="ADAL" clId="{15564D77-3C41-4900-AA94-75B523C85C6D}" dt="2022-10-05T15:44:00.669" v="1475" actId="1076"/>
        <pc:sldMkLst>
          <pc:docMk/>
          <pc:sldMk cId="2978608894" sldId="281"/>
        </pc:sldMkLst>
        <pc:spChg chg="add mod">
          <ac:chgData name="FRANCESCO DE LEO" userId="d65037be-1e8b-40d8-8299-7a4d93cdecd0" providerId="ADAL" clId="{15564D77-3C41-4900-AA94-75B523C85C6D}" dt="2022-10-05T15:44:00.669" v="1475" actId="1076"/>
          <ac:spMkLst>
            <pc:docMk/>
            <pc:sldMk cId="2978608894" sldId="281"/>
            <ac:spMk id="5" creationId="{C52A5045-6302-4060-92F9-64374734C033}"/>
          </ac:spMkLst>
        </pc:spChg>
        <pc:picChg chg="add mod">
          <ac:chgData name="FRANCESCO DE LEO" userId="d65037be-1e8b-40d8-8299-7a4d93cdecd0" providerId="ADAL" clId="{15564D77-3C41-4900-AA94-75B523C85C6D}" dt="2022-10-05T15:37:15.347" v="1245" actId="1076"/>
          <ac:picMkLst>
            <pc:docMk/>
            <pc:sldMk cId="2978608894" sldId="281"/>
            <ac:picMk id="3" creationId="{C66355D4-BC43-4A69-8BA2-6576C1361630}"/>
          </ac:picMkLst>
        </pc:picChg>
      </pc:sldChg>
      <pc:sldChg chg="addSp delSp modSp add mod">
        <pc:chgData name="FRANCESCO DE LEO" userId="d65037be-1e8b-40d8-8299-7a4d93cdecd0" providerId="ADAL" clId="{15564D77-3C41-4900-AA94-75B523C85C6D}" dt="2022-10-05T15:52:42.838" v="1707"/>
        <pc:sldMkLst>
          <pc:docMk/>
          <pc:sldMk cId="2614973591" sldId="282"/>
        </pc:sldMkLst>
        <pc:spChg chg="add mod">
          <ac:chgData name="FRANCESCO DE LEO" userId="d65037be-1e8b-40d8-8299-7a4d93cdecd0" providerId="ADAL" clId="{15564D77-3C41-4900-AA94-75B523C85C6D}" dt="2022-10-05T15:48:08.792" v="1520" actId="20577"/>
          <ac:spMkLst>
            <pc:docMk/>
            <pc:sldMk cId="2614973591" sldId="282"/>
            <ac:spMk id="3" creationId="{9B6870E6-F738-43EA-8A3E-CED8C2D17E7C}"/>
          </ac:spMkLst>
        </pc:spChg>
        <pc:spChg chg="add del mod">
          <ac:chgData name="FRANCESCO DE LEO" userId="d65037be-1e8b-40d8-8299-7a4d93cdecd0" providerId="ADAL" clId="{15564D77-3C41-4900-AA94-75B523C85C6D}" dt="2022-10-05T15:52:42.838" v="1707"/>
          <ac:spMkLst>
            <pc:docMk/>
            <pc:sldMk cId="2614973591" sldId="282"/>
            <ac:spMk id="4" creationId="{3B42878F-3835-477E-803B-D63837704383}"/>
          </ac:spMkLst>
        </pc:spChg>
        <pc:spChg chg="del mod">
          <ac:chgData name="FRANCESCO DE LEO" userId="d65037be-1e8b-40d8-8299-7a4d93cdecd0" providerId="ADAL" clId="{15564D77-3C41-4900-AA94-75B523C85C6D}" dt="2022-10-05T15:48:03.055" v="1498" actId="478"/>
          <ac:spMkLst>
            <pc:docMk/>
            <pc:sldMk cId="2614973591" sldId="282"/>
            <ac:spMk id="8" creationId="{923599F2-3EC2-4A7C-AF01-3BF8BF82FB9D}"/>
          </ac:spMkLst>
        </pc:spChg>
      </pc:sldChg>
      <pc:sldChg chg="addSp delSp modSp add mod modAnim">
        <pc:chgData name="FRANCESCO DE LEO" userId="d65037be-1e8b-40d8-8299-7a4d93cdecd0" providerId="ADAL" clId="{15564D77-3C41-4900-AA94-75B523C85C6D}" dt="2022-10-05T15:43:38.351" v="1474"/>
        <pc:sldMkLst>
          <pc:docMk/>
          <pc:sldMk cId="634732996" sldId="283"/>
        </pc:sldMkLst>
        <pc:spChg chg="del">
          <ac:chgData name="FRANCESCO DE LEO" userId="d65037be-1e8b-40d8-8299-7a4d93cdecd0" providerId="ADAL" clId="{15564D77-3C41-4900-AA94-75B523C85C6D}" dt="2022-10-05T15:39:02.776" v="1303" actId="478"/>
          <ac:spMkLst>
            <pc:docMk/>
            <pc:sldMk cId="634732996" sldId="283"/>
            <ac:spMk id="5" creationId="{C52A5045-6302-4060-92F9-64374734C033}"/>
          </ac:spMkLst>
        </pc:spChg>
        <pc:spChg chg="add mod">
          <ac:chgData name="FRANCESCO DE LEO" userId="d65037be-1e8b-40d8-8299-7a4d93cdecd0" providerId="ADAL" clId="{15564D77-3C41-4900-AA94-75B523C85C6D}" dt="2022-10-05T15:43:34.012" v="1473" actId="1076"/>
          <ac:spMkLst>
            <pc:docMk/>
            <pc:sldMk cId="634732996" sldId="283"/>
            <ac:spMk id="7" creationId="{3B4F6DC0-0B47-4591-B2A7-BDE3B84FEAF2}"/>
          </ac:spMkLst>
        </pc:spChg>
        <pc:spChg chg="mod">
          <ac:chgData name="FRANCESCO DE LEO" userId="d65037be-1e8b-40d8-8299-7a4d93cdecd0" providerId="ADAL" clId="{15564D77-3C41-4900-AA94-75B523C85C6D}" dt="2022-10-05T15:42:09.973" v="1405" actId="14100"/>
          <ac:spMkLst>
            <pc:docMk/>
            <pc:sldMk cId="634732996" sldId="283"/>
            <ac:spMk id="8" creationId="{923599F2-3EC2-4A7C-AF01-3BF8BF82FB9D}"/>
          </ac:spMkLst>
        </pc:spChg>
        <pc:spChg chg="add mod">
          <ac:chgData name="FRANCESCO DE LEO" userId="d65037be-1e8b-40d8-8299-7a4d93cdecd0" providerId="ADAL" clId="{15564D77-3C41-4900-AA94-75B523C85C6D}" dt="2022-10-05T15:43:18.252" v="1470" actId="1076"/>
          <ac:spMkLst>
            <pc:docMk/>
            <pc:sldMk cId="634732996" sldId="283"/>
            <ac:spMk id="9" creationId="{33D7A422-04BB-49EE-B79A-9D957632D2E6}"/>
          </ac:spMkLst>
        </pc:spChg>
        <pc:picChg chg="del">
          <ac:chgData name="FRANCESCO DE LEO" userId="d65037be-1e8b-40d8-8299-7a4d93cdecd0" providerId="ADAL" clId="{15564D77-3C41-4900-AA94-75B523C85C6D}" dt="2022-10-05T15:39:01.733" v="1302" actId="478"/>
          <ac:picMkLst>
            <pc:docMk/>
            <pc:sldMk cId="634732996" sldId="283"/>
            <ac:picMk id="3" creationId="{C66355D4-BC43-4A69-8BA2-6576C1361630}"/>
          </ac:picMkLst>
        </pc:picChg>
        <pc:picChg chg="add mod modCrop">
          <ac:chgData name="FRANCESCO DE LEO" userId="d65037be-1e8b-40d8-8299-7a4d93cdecd0" providerId="ADAL" clId="{15564D77-3C41-4900-AA94-75B523C85C6D}" dt="2022-10-05T15:43:22.283" v="1471" actId="1076"/>
          <ac:picMkLst>
            <pc:docMk/>
            <pc:sldMk cId="634732996" sldId="283"/>
            <ac:picMk id="4" creationId="{83CEC5B9-8B35-46AA-ADAE-D439CC15313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66AF1DC-7F49-A24C-8A1B-166E2ED790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AA33C56-A2D5-4E4E-827E-71DE8DB5A9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A2103-E3E1-6C47-9C03-3A4330A63ED2}" type="datetime1">
              <a:rPr lang="it-IT" smtClean="0"/>
              <a:t>12/10/2022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AEF9E9-A1D0-864D-B9C9-A16B879811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CA1F14-2160-8D4F-920A-A24F059F8B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01598-FC98-3F4F-AF67-3E41A8697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5830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812A7-C7D6-7542-9495-86D2A5F89521}" type="datetime1">
              <a:rPr lang="it-IT" smtClean="0"/>
              <a:t>12/10/2022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8D42F-EEB8-D844-BCC2-FD2609102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5447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rgbClr val="57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075F0702-5A13-1349-A296-951553656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129" y="5244663"/>
            <a:ext cx="7825947" cy="916652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Fira Sans Medium" panose="020B05030500000200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it-IT" dirty="0"/>
              <a:t>Fare clic per modificare l’autore delle slide</a:t>
            </a:r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BACD2019-637B-3D4C-A8D4-30C84AABC935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44237" y="1613338"/>
            <a:ext cx="7825947" cy="20996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CC95D-4677-2D48-8044-4BC81EDFDD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4129" y="4091492"/>
            <a:ext cx="7825947" cy="749279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it-IT" dirty="0"/>
              <a:t>Fare clic per modificare il sottotitolo delle slide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88DF07D-5758-D248-8194-81E558109C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463" y="750965"/>
            <a:ext cx="3233826" cy="52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, testo e immag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511380"/>
            <a:ext cx="3793718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85F9E723-29C5-D441-88F8-71AFEFA5207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20441" y="2511380"/>
            <a:ext cx="3793718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44A78-B074-B54E-BDDA-D50D5E075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551582"/>
            <a:ext cx="3793718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C595F4-9D2D-E044-AAEB-75DB74AA6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0441" y="1551581"/>
            <a:ext cx="3793718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D2AEED0-49D4-3E47-AC3F-270F49F4CC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1D055194-F38E-BC41-A98D-1177A0272C8D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505697"/>
            <a:ext cx="0" cy="3669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35850251-896E-B041-8180-ED90B104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BA7A129-FF43-3048-B342-EAAC68FF7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8650" y="6476082"/>
            <a:ext cx="891806" cy="1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09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2511380"/>
            <a:ext cx="2327115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85F9E723-29C5-D441-88F8-71AFEFA5207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408443" y="2511380"/>
            <a:ext cx="2327115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798A6822-7DA7-2E4D-B441-3AC1A45F600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87046" y="2511380"/>
            <a:ext cx="2327115" cy="3665587"/>
          </a:xfr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44A78-B074-B54E-BDDA-D50D5E075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2" y="1551582"/>
            <a:ext cx="2327115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C595F4-9D2D-E044-AAEB-75DB74AA6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8443" y="1551581"/>
            <a:ext cx="2327115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9EA2753-54CC-C644-8DA9-3ED0F1CF24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7046" y="1551581"/>
            <a:ext cx="2327115" cy="762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72727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5D853E-0A41-7F40-8291-86C503BFAC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07389034-36FE-D04B-97E1-02A924367620}"/>
              </a:ext>
            </a:extLst>
          </p:cNvPr>
          <p:cNvCxnSpPr>
            <a:cxnSpLocks/>
          </p:cNvCxnSpPr>
          <p:nvPr userDrawn="1"/>
        </p:nvCxnSpPr>
        <p:spPr>
          <a:xfrm>
            <a:off x="3188525" y="2505697"/>
            <a:ext cx="0" cy="3669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8B042105-974D-A945-82DA-C0EE98AFE88E}"/>
              </a:ext>
            </a:extLst>
          </p:cNvPr>
          <p:cNvCxnSpPr>
            <a:cxnSpLocks/>
          </p:cNvCxnSpPr>
          <p:nvPr userDrawn="1"/>
        </p:nvCxnSpPr>
        <p:spPr>
          <a:xfrm>
            <a:off x="5956960" y="2505697"/>
            <a:ext cx="0" cy="3669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titolo 1">
            <a:extLst>
              <a:ext uri="{FF2B5EF4-FFF2-40B4-BE49-F238E27FC236}">
                <a16:creationId xmlns:a16="http://schemas.microsoft.com/office/drawing/2014/main" id="{8B77CED5-B561-3846-9AB3-80FAFE67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4925265-594C-1A45-8C39-DB3F9B9F71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8650" y="6476082"/>
            <a:ext cx="891806" cy="1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fine">
    <p:bg>
      <p:bgPr>
        <a:solidFill>
          <a:srgbClr val="57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A994DA7-E164-3C4B-A2EC-9CB0180037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6653" y="2844738"/>
            <a:ext cx="1730693" cy="11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1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15FBA683-86A3-41C9-8DB1-2E9A3E09E28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44237" y="1650670"/>
            <a:ext cx="7825947" cy="45106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3E78092-810E-9946-A480-F27C3F845F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128" y="740104"/>
            <a:ext cx="3269950" cy="52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73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 + sottotitolo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D39042D-E5F6-354C-AE48-85CA368F3E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4130" y="4512247"/>
            <a:ext cx="7825840" cy="90614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it-IT" dirty="0"/>
              <a:t>Fare clic per modificare il sottotitolo della sezione</a:t>
            </a:r>
          </a:p>
        </p:txBody>
      </p:sp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15FBA683-86A3-41C9-8DB1-2E9A3E09E28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44237" y="1602829"/>
            <a:ext cx="7825947" cy="24229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dirty="0"/>
              <a:t>Fare clic per modificare il titolo delle slide</a:t>
            </a:r>
            <a:endParaRPr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1FA7285-2E02-E044-8C3E-C80FC0FB9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128" y="740104"/>
            <a:ext cx="3269950" cy="52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A57FB5-7025-8A46-A2C8-9AC199CBF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11381"/>
            <a:ext cx="7886700" cy="3057565"/>
          </a:xfr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Fira Sans" panose="020B0503050000020004" pitchFamily="34" charset="0"/>
              <a:buNone/>
              <a:defRPr sz="2000" b="0" i="0"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2pPr>
            <a:lvl3pPr marL="814348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>
              <a:defRPr sz="1200" b="0" i="0">
                <a:latin typeface="Fira Sans" panose="020B0503050000020004" pitchFamily="34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65F876-3350-441E-BD36-BE705EBA2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551582"/>
            <a:ext cx="7886700" cy="7620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574676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04C02021-F048-EF46-A427-824414E0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11EF75-678E-9E47-B9E3-622B2E130D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A205F8-F97E-E14B-B440-BBC8D0D15D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5748338"/>
            <a:ext cx="7886700" cy="428625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7004524-8BB7-E744-BDE2-9AE67ADB4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8650" y="6476082"/>
            <a:ext cx="891806" cy="1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itolo 1">
            <a:extLst>
              <a:ext uri="{FF2B5EF4-FFF2-40B4-BE49-F238E27FC236}">
                <a16:creationId xmlns:a16="http://schemas.microsoft.com/office/drawing/2014/main" id="{4A68EDD3-8B24-5E4A-A507-BC4297B6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747EE5-0480-854D-A548-B2B40F2E6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1AB9F965-5489-F944-AC9B-8A7ABDD5E40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650" y="1531917"/>
            <a:ext cx="7886700" cy="4037029"/>
          </a:xfr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Fira Sans" panose="020B0503050000020004" pitchFamily="34" charset="0"/>
              <a:buNone/>
              <a:defRPr sz="2000" b="0" i="0"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2pPr>
            <a:lvl3pPr marL="814348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>
              <a:defRPr sz="1200" b="0" i="0">
                <a:latin typeface="Fira Sans" panose="020B0503050000020004" pitchFamily="34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57B3B9C0-6AEB-E343-9620-C69E8840A9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5747075"/>
            <a:ext cx="7886700" cy="429888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ECAA8B4-797C-2D40-9B7C-A768BC424A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8650" y="6476082"/>
            <a:ext cx="891806" cy="1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6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D4F9B8F1-23BB-DE44-B117-C81D61DBD6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43054"/>
            <a:ext cx="9144000" cy="4024630"/>
          </a:xfrm>
        </p:spPr>
        <p:txBody>
          <a:bodyPr anchor="ctr"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 b="0" i="1">
                <a:latin typeface="Fira Sans" panose="020B05030500000200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/>
            </a:pPr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5C4FFC-D4BE-BB4F-92DA-D862EC4E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897D9E1E-9C0A-0D41-B11A-9921E9353E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5747075"/>
            <a:ext cx="7886700" cy="429888"/>
          </a:xfrm>
        </p:spPr>
        <p:txBody>
          <a:bodyPr lIns="0"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sp>
        <p:nvSpPr>
          <p:cNvPr id="10" name="Segnaposto titolo 1">
            <a:extLst>
              <a:ext uri="{FF2B5EF4-FFF2-40B4-BE49-F238E27FC236}">
                <a16:creationId xmlns:a16="http://schemas.microsoft.com/office/drawing/2014/main" id="{E6275BA2-C88F-D442-BB44-16AD120A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8D4E7B9-1556-DE48-8C2A-B6C9BC02B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8650" y="6476082"/>
            <a:ext cx="891806" cy="1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3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D72F9B8-ABA2-4C42-A181-607DBB3A2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BB8059-381A-704A-886C-F6DD9F44F1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551582"/>
            <a:ext cx="7886700" cy="7620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574676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C08E708D-0E00-AB46-8AF7-AAC94AA38A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5747075"/>
            <a:ext cx="7886700" cy="429888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80C56B0F-86D4-8640-B1D0-FEBA0E0A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F5FD797-B13A-A04F-A0B7-E441F7F17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8650" y="6476082"/>
            <a:ext cx="891806" cy="1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4C4561-347F-D04A-AB74-2E115C024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2" y="1825625"/>
            <a:ext cx="3944541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1">
                <a:latin typeface="Fira Sans" panose="020B05030500000200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1825625"/>
            <a:ext cx="3769967" cy="4351338"/>
          </a:xfrm>
        </p:spPr>
        <p:txBody>
          <a:bodyPr anchor="ctr"/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2FF0E7-4855-2F46-A78C-823982A18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4B4775A8-EB69-F341-A56E-1D29905F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3998B23-74BD-744A-8151-196A6736E7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8650" y="6476082"/>
            <a:ext cx="891806" cy="1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6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4C4561-347F-D04A-AB74-2E115C024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650" y="1825625"/>
            <a:ext cx="3944541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1">
                <a:latin typeface="Fira Sans" panose="020B05030500000200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134FB0-2826-354B-B1BA-F95D422DE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45383" y="1825625"/>
            <a:ext cx="3769967" cy="4351338"/>
          </a:xfrm>
        </p:spPr>
        <p:txBody>
          <a:bodyPr anchor="ctr"/>
          <a:lstStyle>
            <a:lvl1pPr marL="0" indent="0">
              <a:buFont typeface="Fira Sans" panose="020B05030500000200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2FF0E7-4855-2F46-A78C-823982A18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4B4775A8-EB69-F341-A56E-1D29905F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3998B23-74BD-744A-8151-196A6736E7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8650" y="6476082"/>
            <a:ext cx="891806" cy="1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7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B895A96-2866-484D-98AF-108A2B67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ADDCE6-9BC9-1045-9A9B-B7DA4ECE9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31917"/>
            <a:ext cx="7886700" cy="4645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gli stili del testo dello schema</a:t>
            </a:r>
          </a:p>
          <a:p>
            <a:pPr marL="514325" marR="0" lvl="1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Secondo livello</a:t>
            </a:r>
          </a:p>
          <a:p>
            <a:pPr marL="814348" marR="0" lvl="2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Terzo livello</a:t>
            </a:r>
          </a:p>
          <a:p>
            <a:pPr marL="514325" marR="0" lvl="1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3E5275-AA79-C14E-8281-AC408BAAE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>
                    <a:lumMod val="75000"/>
                  </a:schemeClr>
                </a:solidFill>
                <a:latin typeface="Fira Sans Medium" panose="020B0503050000020004" pitchFamily="34" charset="0"/>
              </a:defRPr>
            </a:lvl1pPr>
          </a:lstStyle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00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9" r:id="rId4"/>
    <p:sldLayoutId id="2147483650" r:id="rId5"/>
    <p:sldLayoutId id="2147483663" r:id="rId6"/>
    <p:sldLayoutId id="2147483654" r:id="rId7"/>
    <p:sldLayoutId id="2147483657" r:id="rId8"/>
    <p:sldLayoutId id="2147483669" r:id="rId9"/>
    <p:sldLayoutId id="2147483666" r:id="rId10"/>
    <p:sldLayoutId id="2147483665" r:id="rId11"/>
    <p:sldLayoutId id="2147483658" r:id="rId1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>
              <a:lumMod val="85000"/>
              <a:lumOff val="15000"/>
            </a:schemeClr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Fira Sans" panose="020B0503050000020004" pitchFamily="34" charset="0"/>
        <a:buChar char="―"/>
        <a:defRPr sz="1800" b="0" i="0" kern="1200">
          <a:solidFill>
            <a:schemeClr val="tx1">
              <a:lumMod val="65000"/>
              <a:lumOff val="35000"/>
            </a:schemeClr>
          </a:solidFill>
          <a:latin typeface="Fira Sans Medium" panose="020B0503050000020004" pitchFamily="34" charset="0"/>
          <a:ea typeface="+mn-ea"/>
          <a:cs typeface="+mn-cs"/>
        </a:defRPr>
      </a:lvl1pPr>
      <a:lvl2pPr marL="557185" marR="0" indent="-214303" algn="l" defTabSz="685766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Fira Sans" panose="020B0503050000020004" pitchFamily="34" charset="0"/>
        <a:buChar char="–"/>
        <a:tabLst/>
        <a:defRPr sz="1650" b="0" i="0" kern="1200">
          <a:solidFill>
            <a:schemeClr val="tx1">
              <a:lumMod val="65000"/>
              <a:lumOff val="35000"/>
            </a:schemeClr>
          </a:solidFill>
          <a:latin typeface="Fira Sans" panose="020B0503050000020004" pitchFamily="34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Fira Sans" panose="020B0503050000020004" pitchFamily="34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FAC99DC-03D4-7449-B6C7-2B86A9FA7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26" y="2269419"/>
            <a:ext cx="7825947" cy="1122144"/>
          </a:xfrm>
        </p:spPr>
        <p:txBody>
          <a:bodyPr/>
          <a:lstStyle/>
          <a:p>
            <a:r>
              <a:rPr lang="it-IT" dirty="0" err="1"/>
              <a:t>Coastal</a:t>
            </a:r>
            <a:r>
              <a:rPr lang="it-IT" dirty="0"/>
              <a:t> </a:t>
            </a:r>
            <a:r>
              <a:rPr lang="it-IT" dirty="0" err="1"/>
              <a:t>erosion</a:t>
            </a:r>
            <a:r>
              <a:rPr lang="it-IT" dirty="0"/>
              <a:t> and </a:t>
            </a:r>
            <a:r>
              <a:rPr lang="it-IT" dirty="0" err="1"/>
              <a:t>vulnerability</a:t>
            </a:r>
            <a:r>
              <a:rPr lang="it-IT" dirty="0"/>
              <a:t> in the </a:t>
            </a:r>
            <a:r>
              <a:rPr lang="it-IT" dirty="0" err="1"/>
              <a:t>Bay</a:t>
            </a:r>
            <a:r>
              <a:rPr lang="it-IT" dirty="0"/>
              <a:t> of </a:t>
            </a:r>
            <a:r>
              <a:rPr lang="it-IT" dirty="0" err="1"/>
              <a:t>Lalzit</a:t>
            </a:r>
            <a:r>
              <a:rPr lang="it-IT" dirty="0"/>
              <a:t> (AL)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10E4C7-8206-8949-88EE-952FB5F1AC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4237" y="3661667"/>
            <a:ext cx="7825947" cy="749279"/>
          </a:xfrm>
        </p:spPr>
        <p:txBody>
          <a:bodyPr/>
          <a:lstStyle/>
          <a:p>
            <a:r>
              <a:rPr lang="it-IT" dirty="0" err="1"/>
              <a:t>Summary</a:t>
            </a:r>
            <a:r>
              <a:rPr lang="it-IT" dirty="0"/>
              <a:t> of the </a:t>
            </a:r>
            <a:r>
              <a:rPr lang="it-IT" dirty="0" err="1"/>
              <a:t>research</a:t>
            </a:r>
            <a:endParaRPr lang="it-IT" dirty="0"/>
          </a:p>
        </p:txBody>
      </p:sp>
      <p:sp>
        <p:nvSpPr>
          <p:cNvPr id="5" name="Sottotitolo 1">
            <a:extLst>
              <a:ext uri="{FF2B5EF4-FFF2-40B4-BE49-F238E27FC236}">
                <a16:creationId xmlns:a16="http://schemas.microsoft.com/office/drawing/2014/main" id="{D671ADAC-D7B3-43F1-A747-1F4D15B81450}"/>
              </a:ext>
            </a:extLst>
          </p:cNvPr>
          <p:cNvSpPr txBox="1">
            <a:spLocks/>
          </p:cNvSpPr>
          <p:nvPr/>
        </p:nvSpPr>
        <p:spPr>
          <a:xfrm>
            <a:off x="659026" y="4688458"/>
            <a:ext cx="1794273" cy="45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1600" b="0" i="0" kern="1200">
                <a:solidFill>
                  <a:schemeClr val="bg1"/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342884" marR="0" indent="0" algn="ctr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685766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028649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i="1" dirty="0"/>
              <a:t>12/10/2022</a:t>
            </a:r>
          </a:p>
        </p:txBody>
      </p:sp>
      <p:sp>
        <p:nvSpPr>
          <p:cNvPr id="12" name="Sottotitolo 1">
            <a:extLst>
              <a:ext uri="{FF2B5EF4-FFF2-40B4-BE49-F238E27FC236}">
                <a16:creationId xmlns:a16="http://schemas.microsoft.com/office/drawing/2014/main" id="{2D2830DB-A8C2-4995-B5A9-814EE120F212}"/>
              </a:ext>
            </a:extLst>
          </p:cNvPr>
          <p:cNvSpPr txBox="1">
            <a:spLocks/>
          </p:cNvSpPr>
          <p:nvPr/>
        </p:nvSpPr>
        <p:spPr>
          <a:xfrm>
            <a:off x="6400801" y="5326148"/>
            <a:ext cx="2419349" cy="1398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1600" b="0" i="0" kern="1200">
                <a:solidFill>
                  <a:schemeClr val="bg1"/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342884" marR="0" indent="0" algn="ctr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685766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028649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i="1" dirty="0"/>
              <a:t>Francesco De Leo</a:t>
            </a:r>
          </a:p>
          <a:p>
            <a:r>
              <a:rPr lang="it-IT" sz="1800" i="1" dirty="0"/>
              <a:t>Giovanni </a:t>
            </a:r>
            <a:r>
              <a:rPr lang="it-IT" sz="1800" i="1" dirty="0" err="1"/>
              <a:t>Besio</a:t>
            </a:r>
            <a:endParaRPr lang="it-IT" sz="1800" i="1" dirty="0"/>
          </a:p>
          <a:p>
            <a:r>
              <a:rPr lang="it-IT" sz="1800" i="1"/>
              <a:t>Guido Zolezzi</a:t>
            </a: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2247090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ropbox\Cooperazione Internazionale\Esame Stage 2015\Progetto Stage _CON IMMAGINI COMPRESSE\sez7_direzMonte.JPG">
            <a:extLst>
              <a:ext uri="{FF2B5EF4-FFF2-40B4-BE49-F238E27FC236}">
                <a16:creationId xmlns:a16="http://schemas.microsoft.com/office/drawing/2014/main" id="{AB99AC7A-5EB0-4468-BC40-A3CEFAE9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" y="2050872"/>
            <a:ext cx="5191299" cy="39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ttore 1 21">
            <a:extLst>
              <a:ext uri="{FF2B5EF4-FFF2-40B4-BE49-F238E27FC236}">
                <a16:creationId xmlns:a16="http://schemas.microsoft.com/office/drawing/2014/main" id="{B168E2B3-B81D-4440-8179-F9FFE5BB8030}"/>
              </a:ext>
            </a:extLst>
          </p:cNvPr>
          <p:cNvCxnSpPr/>
          <p:nvPr/>
        </p:nvCxnSpPr>
        <p:spPr>
          <a:xfrm>
            <a:off x="408321" y="2701578"/>
            <a:ext cx="10380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22">
            <a:extLst>
              <a:ext uri="{FF2B5EF4-FFF2-40B4-BE49-F238E27FC236}">
                <a16:creationId xmlns:a16="http://schemas.microsoft.com/office/drawing/2014/main" id="{2B84310A-1AE9-4856-BB85-A9B933F530F7}"/>
              </a:ext>
            </a:extLst>
          </p:cNvPr>
          <p:cNvCxnSpPr/>
          <p:nvPr/>
        </p:nvCxnSpPr>
        <p:spPr>
          <a:xfrm>
            <a:off x="3065970" y="3472705"/>
            <a:ext cx="10380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21E1F5-AAC2-4518-9DCB-22DAEF5B4A94}"/>
              </a:ext>
            </a:extLst>
          </p:cNvPr>
          <p:cNvSpPr txBox="1"/>
          <p:nvPr/>
        </p:nvSpPr>
        <p:spPr>
          <a:xfrm>
            <a:off x="172742" y="2181877"/>
            <a:ext cx="3173347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</a:rPr>
              <a:t>&gt; 57 </a:t>
            </a:r>
            <a:r>
              <a:rPr lang="it-IT" sz="2000" b="1" dirty="0" err="1">
                <a:solidFill>
                  <a:srgbClr val="002060"/>
                </a:solidFill>
              </a:rPr>
              <a:t>years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old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2467DB9-5665-4E9C-9387-94710B745A89}"/>
              </a:ext>
            </a:extLst>
          </p:cNvPr>
          <p:cNvSpPr txBox="1"/>
          <p:nvPr/>
        </p:nvSpPr>
        <p:spPr>
          <a:xfrm>
            <a:off x="2657650" y="3023970"/>
            <a:ext cx="3116780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</a:rPr>
              <a:t>10 – 15 </a:t>
            </a:r>
            <a:r>
              <a:rPr lang="it-IT" sz="2000" b="1" dirty="0" err="1">
                <a:solidFill>
                  <a:srgbClr val="002060"/>
                </a:solidFill>
              </a:rPr>
              <a:t>years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old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6D4A78F8-9AAC-4342-B991-69B3C2567066}"/>
              </a:ext>
            </a:extLst>
          </p:cNvPr>
          <p:cNvSpPr txBox="1">
            <a:spLocks/>
          </p:cNvSpPr>
          <p:nvPr/>
        </p:nvSpPr>
        <p:spPr>
          <a:xfrm>
            <a:off x="628650" y="1656102"/>
            <a:ext cx="7886700" cy="578749"/>
          </a:xfrm>
          <a:prstGeom prst="rect">
            <a:avLst/>
          </a:prstGeom>
        </p:spPr>
        <p:txBody>
          <a:bodyPr/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rgbClr val="574676"/>
                </a:solidFill>
                <a:latin typeface="Roboto Slab" pitchFamily="2" charset="0"/>
                <a:ea typeface="Roboto Slab" pitchFamily="2" charset="0"/>
              </a:rPr>
              <a:t>2. ERZENI RIVER CONTRIBUTION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8D87315B-DCDC-4649-88E8-39200E363C60}"/>
              </a:ext>
            </a:extLst>
          </p:cNvPr>
          <p:cNvSpPr txBox="1">
            <a:spLocks/>
          </p:cNvSpPr>
          <p:nvPr/>
        </p:nvSpPr>
        <p:spPr>
          <a:xfrm>
            <a:off x="5537800" y="2155647"/>
            <a:ext cx="2858220" cy="2602981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just" defTabSz="914400">
              <a:lnSpc>
                <a:spcPct val="150000"/>
              </a:lnSpc>
            </a:pPr>
            <a:r>
              <a:rPr lang="it-IT" sz="1600" dirty="0"/>
              <a:t>River bed </a:t>
            </a:r>
            <a:r>
              <a:rPr lang="it-IT" sz="1600" dirty="0" err="1"/>
              <a:t>is</a:t>
            </a:r>
            <a:r>
              <a:rPr lang="it-IT" sz="1600" dirty="0"/>
              <a:t> 2 m </a:t>
            </a:r>
            <a:r>
              <a:rPr lang="it-IT" sz="1600" dirty="0" err="1"/>
              <a:t>shallower</a:t>
            </a:r>
            <a:r>
              <a:rPr lang="it-IT" sz="1600" dirty="0"/>
              <a:t> </a:t>
            </a:r>
            <a:r>
              <a:rPr lang="it-IT" sz="1600" dirty="0" err="1"/>
              <a:t>than</a:t>
            </a:r>
            <a:r>
              <a:rPr lang="it-IT" sz="1600" dirty="0"/>
              <a:t> </a:t>
            </a: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before</a:t>
            </a:r>
            <a:r>
              <a:rPr lang="it-IT" sz="1600" dirty="0"/>
              <a:t> the 90's</a:t>
            </a:r>
          </a:p>
          <a:p>
            <a:pPr marL="285750" lvl="1" indent="-285750" algn="just" defTabSz="914400">
              <a:lnSpc>
                <a:spcPct val="150000"/>
              </a:lnSpc>
            </a:pPr>
            <a:endParaRPr lang="it-IT" sz="1600" dirty="0"/>
          </a:p>
          <a:p>
            <a:pPr marL="285750" lvl="1" indent="-285750" algn="just" defTabSz="914400">
              <a:lnSpc>
                <a:spcPct val="150000"/>
              </a:lnSpc>
            </a:pPr>
            <a:r>
              <a:rPr lang="it-IT" sz="1600" dirty="0"/>
              <a:t>Banks are no </a:t>
            </a:r>
            <a:r>
              <a:rPr lang="it-IT" sz="1600" dirty="0" err="1"/>
              <a:t>longer</a:t>
            </a:r>
            <a:r>
              <a:rPr lang="it-IT" sz="1600" dirty="0"/>
              <a:t> </a:t>
            </a:r>
            <a:r>
              <a:rPr lang="it-IT" sz="1600" dirty="0" err="1"/>
              <a:t>flooded</a:t>
            </a:r>
            <a:endParaRPr lang="it-IT" sz="1600" dirty="0"/>
          </a:p>
        </p:txBody>
      </p:sp>
      <p:pic>
        <p:nvPicPr>
          <p:cNvPr id="10" name="Picture 2" descr="C:\Users\PC\Dropbox\Cooperazione Internazionale\Esame Stage 2015\Progetto Stage _CON IMMAGINI COMPRESSE\Rinaldi.png">
            <a:extLst>
              <a:ext uri="{FF2B5EF4-FFF2-40B4-BE49-F238E27FC236}">
                <a16:creationId xmlns:a16="http://schemas.microsoft.com/office/drawing/2014/main" id="{719C2BF1-9945-4511-A8E9-102502CE1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52" y="5255225"/>
            <a:ext cx="3407413" cy="108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8B1B776-1584-4BE0-8EC0-5A09A5BA7702}"/>
              </a:ext>
            </a:extLst>
          </p:cNvPr>
          <p:cNvSpPr txBox="1"/>
          <p:nvPr/>
        </p:nvSpPr>
        <p:spPr>
          <a:xfrm>
            <a:off x="5359858" y="6398771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(Rinaldi 2005)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 </a:t>
            </a: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082E4DA-1551-4F91-8BD7-B6D650E9E805}"/>
              </a:ext>
            </a:extLst>
          </p:cNvPr>
          <p:cNvSpPr txBox="1"/>
          <p:nvPr/>
        </p:nvSpPr>
        <p:spPr>
          <a:xfrm>
            <a:off x="6838950" y="4916671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Ropa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 River</a:t>
            </a:r>
          </a:p>
        </p:txBody>
      </p:sp>
    </p:spTree>
    <p:extLst>
      <p:ext uri="{BB962C8B-B14F-4D97-AF65-F5344CB8AC3E}">
        <p14:creationId xmlns:p14="http://schemas.microsoft.com/office/powerpoint/2010/main" val="24387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5B94E5E5-780F-4E4F-AB9A-42A1B54E8A49}"/>
              </a:ext>
            </a:extLst>
          </p:cNvPr>
          <p:cNvSpPr txBox="1">
            <a:spLocks/>
          </p:cNvSpPr>
          <p:nvPr/>
        </p:nvSpPr>
        <p:spPr>
          <a:xfrm>
            <a:off x="628650" y="1656102"/>
            <a:ext cx="7886700" cy="578749"/>
          </a:xfrm>
          <a:prstGeom prst="rect">
            <a:avLst/>
          </a:prstGeom>
        </p:spPr>
        <p:txBody>
          <a:bodyPr/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rgbClr val="574676"/>
                </a:solidFill>
                <a:latin typeface="Roboto Slab" pitchFamily="2" charset="0"/>
                <a:ea typeface="Roboto Slab" pitchFamily="2" charset="0"/>
              </a:rPr>
              <a:t>2. ERZENI RIVER CONTRIBUTION</a:t>
            </a:r>
          </a:p>
        </p:txBody>
      </p:sp>
      <p:pic>
        <p:nvPicPr>
          <p:cNvPr id="3" name="Picture 4" descr="C:\Users\PC\Dropbox\Cooperazione Internazionale\Esame Stage 2015\Progetto Stage _CON IMMAGINI COMPRESSE\Hecras2.png">
            <a:extLst>
              <a:ext uri="{FF2B5EF4-FFF2-40B4-BE49-F238E27FC236}">
                <a16:creationId xmlns:a16="http://schemas.microsoft.com/office/drawing/2014/main" id="{72DB749B-6842-4052-9F80-E51B6280B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492428"/>
            <a:ext cx="5853217" cy="2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PC\Dropbox\Cooperazione Internazionale\Esame Stage 2015\Progetto Stage _CON IMMAGINI COMPRESSE\Hecras1.png">
            <a:extLst>
              <a:ext uri="{FF2B5EF4-FFF2-40B4-BE49-F238E27FC236}">
                <a16:creationId xmlns:a16="http://schemas.microsoft.com/office/drawing/2014/main" id="{4FDFE622-3468-4BF5-BE4D-D40A2462A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2115272"/>
            <a:ext cx="5853217" cy="226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C0FB731-8903-42E7-99F4-E84ED4B979B9}"/>
              </a:ext>
            </a:extLst>
          </p:cNvPr>
          <p:cNvSpPr txBox="1"/>
          <p:nvPr/>
        </p:nvSpPr>
        <p:spPr>
          <a:xfrm>
            <a:off x="6745184" y="301562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Q</a:t>
            </a:r>
            <a:r>
              <a:rPr lang="it-IT" sz="2400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b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 = 180 m</a:t>
            </a:r>
            <a:r>
              <a:rPr lang="it-IT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3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/s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91193F-0080-4DA8-9301-5D0A70150FF6}"/>
              </a:ext>
            </a:extLst>
          </p:cNvPr>
          <p:cNvSpPr txBox="1"/>
          <p:nvPr/>
        </p:nvSpPr>
        <p:spPr>
          <a:xfrm>
            <a:off x="6838950" y="536495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Q</a:t>
            </a:r>
            <a:r>
              <a:rPr lang="it-IT" sz="2400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b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 = 350 m</a:t>
            </a:r>
            <a:r>
              <a:rPr lang="it-IT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3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/s  </a:t>
            </a:r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F0744F33-5F03-40F7-AB0F-D6E3FDAFF7F7}"/>
              </a:ext>
            </a:extLst>
          </p:cNvPr>
          <p:cNvSpPr/>
          <p:nvPr/>
        </p:nvSpPr>
        <p:spPr>
          <a:xfrm>
            <a:off x="6159500" y="2115272"/>
            <a:ext cx="444500" cy="2262367"/>
          </a:xfrm>
          <a:prstGeom prst="rightBrace">
            <a:avLst>
              <a:gd name="adj1" fmla="val 0"/>
              <a:gd name="adj2" fmla="val 505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2421DD90-EDB9-4B21-B154-53E0AB8A93D5}"/>
              </a:ext>
            </a:extLst>
          </p:cNvPr>
          <p:cNvSpPr/>
          <p:nvPr/>
        </p:nvSpPr>
        <p:spPr>
          <a:xfrm>
            <a:off x="6170717" y="4464602"/>
            <a:ext cx="444500" cy="2262367"/>
          </a:xfrm>
          <a:prstGeom prst="rightBrace">
            <a:avLst>
              <a:gd name="adj1" fmla="val 0"/>
              <a:gd name="adj2" fmla="val 505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68D835D4-16D0-4AEB-950E-F0DF0E1359F9}"/>
              </a:ext>
            </a:extLst>
          </p:cNvPr>
          <p:cNvSpPr txBox="1">
            <a:spLocks/>
          </p:cNvSpPr>
          <p:nvPr/>
        </p:nvSpPr>
        <p:spPr>
          <a:xfrm>
            <a:off x="628650" y="1656102"/>
            <a:ext cx="7886700" cy="578749"/>
          </a:xfrm>
          <a:prstGeom prst="rect">
            <a:avLst/>
          </a:prstGeom>
        </p:spPr>
        <p:txBody>
          <a:bodyPr/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rgbClr val="574676"/>
                </a:solidFill>
                <a:latin typeface="Roboto Slab" pitchFamily="2" charset="0"/>
                <a:ea typeface="Roboto Slab" pitchFamily="2" charset="0"/>
              </a:rPr>
              <a:t>3. HUMAN ACTIVITIES</a:t>
            </a:r>
          </a:p>
        </p:txBody>
      </p:sp>
      <p:pic>
        <p:nvPicPr>
          <p:cNvPr id="3" name="Picture 2" descr="C:\Users\PC\Dropbox\Cooperazione Internazionale\Esame Stage 2015\Progetto Stage _CON IMMAGINI COMPRESSE\Cave.jpg">
            <a:extLst>
              <a:ext uri="{FF2B5EF4-FFF2-40B4-BE49-F238E27FC236}">
                <a16:creationId xmlns:a16="http://schemas.microsoft.com/office/drawing/2014/main" id="{FA18EE0D-9A33-41A8-8ADF-9D1AB4002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70" y="2107850"/>
            <a:ext cx="7058660" cy="450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A39DDF-0A6A-49F2-9D3F-E38D4169CB21}"/>
              </a:ext>
            </a:extLst>
          </p:cNvPr>
          <p:cNvSpPr txBox="1"/>
          <p:nvPr/>
        </p:nvSpPr>
        <p:spPr>
          <a:xfrm>
            <a:off x="6267450" y="1656102"/>
            <a:ext cx="26987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rPr>
              <a:t>The quarries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6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9AE17653-EFBC-4C6C-AE16-A12EDFFBBFA1}"/>
              </a:ext>
            </a:extLst>
          </p:cNvPr>
          <p:cNvSpPr txBox="1">
            <a:spLocks/>
          </p:cNvSpPr>
          <p:nvPr/>
        </p:nvSpPr>
        <p:spPr>
          <a:xfrm>
            <a:off x="628650" y="1656102"/>
            <a:ext cx="7886700" cy="578749"/>
          </a:xfrm>
          <a:prstGeom prst="rect">
            <a:avLst/>
          </a:prstGeom>
        </p:spPr>
        <p:txBody>
          <a:bodyPr/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rgbClr val="574676"/>
                </a:solidFill>
                <a:latin typeface="Roboto Slab" pitchFamily="2" charset="0"/>
                <a:ea typeface="Roboto Slab" pitchFamily="2" charset="0"/>
              </a:rPr>
              <a:t>RESULTS</a:t>
            </a:r>
          </a:p>
        </p:txBody>
      </p:sp>
      <p:sp>
        <p:nvSpPr>
          <p:cNvPr id="4" name="Segnaposto contenuto 8">
            <a:extLst>
              <a:ext uri="{FF2B5EF4-FFF2-40B4-BE49-F238E27FC236}">
                <a16:creationId xmlns:a16="http://schemas.microsoft.com/office/drawing/2014/main" id="{A1CEF7F1-4E63-4B5B-B1E8-84B285EF5092}"/>
              </a:ext>
            </a:extLst>
          </p:cNvPr>
          <p:cNvSpPr txBox="1">
            <a:spLocks/>
          </p:cNvSpPr>
          <p:nvPr/>
        </p:nvSpPr>
        <p:spPr>
          <a:xfrm>
            <a:off x="431800" y="2338377"/>
            <a:ext cx="7683500" cy="2970223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/>
              <a:t>Local beaches </a:t>
            </a:r>
            <a:r>
              <a:rPr lang="it-IT" sz="1800" dirty="0" err="1"/>
              <a:t>naturally</a:t>
            </a:r>
            <a:r>
              <a:rPr lang="it-IT" sz="1800" dirty="0"/>
              <a:t> </a:t>
            </a:r>
            <a:r>
              <a:rPr lang="it-IT" sz="1800" dirty="0" err="1"/>
              <a:t>tend</a:t>
            </a:r>
            <a:r>
              <a:rPr lang="it-IT" sz="1800" dirty="0"/>
              <a:t> to erode due to </a:t>
            </a:r>
            <a:r>
              <a:rPr lang="it-IT" sz="1800" dirty="0" err="1"/>
              <a:t>their</a:t>
            </a:r>
            <a:r>
              <a:rPr lang="it-IT" sz="1800" dirty="0"/>
              <a:t> </a:t>
            </a:r>
            <a:r>
              <a:rPr lang="it-IT" sz="1800" dirty="0" err="1"/>
              <a:t>morphology</a:t>
            </a:r>
            <a:r>
              <a:rPr lang="it-IT" sz="1800" dirty="0"/>
              <a:t> and </a:t>
            </a:r>
            <a:r>
              <a:rPr lang="it-IT" sz="1800" dirty="0" err="1"/>
              <a:t>local</a:t>
            </a:r>
            <a:r>
              <a:rPr lang="it-IT" sz="1800" dirty="0"/>
              <a:t> </a:t>
            </a:r>
            <a:r>
              <a:rPr lang="it-IT" sz="1800" dirty="0" err="1"/>
              <a:t>wave</a:t>
            </a:r>
            <a:r>
              <a:rPr lang="it-IT" sz="1800" dirty="0"/>
              <a:t> </a:t>
            </a:r>
            <a:r>
              <a:rPr lang="it-IT" sz="1800" dirty="0" err="1"/>
              <a:t>climate</a:t>
            </a:r>
            <a:endParaRPr lang="it-IT" sz="1800" dirty="0"/>
          </a:p>
          <a:p>
            <a:pPr marL="285750" lvl="1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 err="1"/>
              <a:t>Sediment</a:t>
            </a:r>
            <a:r>
              <a:rPr lang="it-IT" sz="1800" dirty="0"/>
              <a:t> supply from the </a:t>
            </a:r>
            <a:r>
              <a:rPr lang="it-IT" sz="1800" dirty="0" err="1"/>
              <a:t>river</a:t>
            </a:r>
            <a:r>
              <a:rPr lang="it-IT" sz="1800" dirty="0"/>
              <a:t> </a:t>
            </a:r>
            <a:r>
              <a:rPr lang="it-IT" sz="1800" dirty="0" err="1"/>
              <a:t>has</a:t>
            </a:r>
            <a:r>
              <a:rPr lang="it-IT" sz="1800" dirty="0"/>
              <a:t> </a:t>
            </a:r>
            <a:r>
              <a:rPr lang="it-IT" sz="1800" dirty="0" err="1"/>
              <a:t>dramatically</a:t>
            </a:r>
            <a:r>
              <a:rPr lang="it-IT" sz="1800" dirty="0"/>
              <a:t> </a:t>
            </a:r>
            <a:r>
              <a:rPr lang="it-IT" sz="1800" dirty="0" err="1"/>
              <a:t>decreased</a:t>
            </a:r>
            <a:r>
              <a:rPr lang="it-IT" sz="1800" dirty="0"/>
              <a:t> due to </a:t>
            </a:r>
            <a:r>
              <a:rPr lang="it-IT" sz="1800" dirty="0" err="1"/>
              <a:t>quarries</a:t>
            </a:r>
            <a:r>
              <a:rPr lang="it-IT" sz="1800" dirty="0"/>
              <a:t> activities and bed </a:t>
            </a:r>
            <a:r>
              <a:rPr lang="it-IT" sz="1800" dirty="0" err="1"/>
              <a:t>incision</a:t>
            </a:r>
            <a:endParaRPr lang="it-IT" sz="1800" dirty="0"/>
          </a:p>
          <a:p>
            <a:pPr marL="285750" lvl="1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/>
              <a:t>The </a:t>
            </a:r>
            <a:r>
              <a:rPr lang="it-IT" sz="1800" dirty="0" err="1"/>
              <a:t>Bay</a:t>
            </a:r>
            <a:r>
              <a:rPr lang="it-IT" sz="1800" dirty="0"/>
              <a:t> of </a:t>
            </a:r>
            <a:r>
              <a:rPr lang="it-IT" sz="1800" dirty="0" err="1"/>
              <a:t>Lalzit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facing</a:t>
            </a:r>
            <a:r>
              <a:rPr lang="it-IT" sz="1800" dirty="0"/>
              <a:t> a massive </a:t>
            </a:r>
            <a:r>
              <a:rPr lang="it-IT" sz="1800" dirty="0" err="1"/>
              <a:t>erosion</a:t>
            </a:r>
            <a:r>
              <a:rPr lang="it-IT" sz="1800" dirty="0"/>
              <a:t> in the area of the </a:t>
            </a:r>
            <a:r>
              <a:rPr lang="it-IT" sz="1800" dirty="0" err="1"/>
              <a:t>Erzeni</a:t>
            </a:r>
            <a:r>
              <a:rPr lang="it-IT" sz="1800" dirty="0"/>
              <a:t> River </a:t>
            </a:r>
            <a:r>
              <a:rPr lang="it-IT" sz="1800" dirty="0" err="1"/>
              <a:t>outflow</a:t>
            </a:r>
            <a:endParaRPr lang="it-IT" sz="1800" dirty="0"/>
          </a:p>
        </p:txBody>
      </p:sp>
      <p:pic>
        <p:nvPicPr>
          <p:cNvPr id="7" name="Picture 2" descr="F:\SPADA\mappe_2.png">
            <a:extLst>
              <a:ext uri="{FF2B5EF4-FFF2-40B4-BE49-F238E27FC236}">
                <a16:creationId xmlns:a16="http://schemas.microsoft.com/office/drawing/2014/main" id="{A614214D-AE36-4204-8D7B-2B7793A4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28" y="4724400"/>
            <a:ext cx="3075617" cy="18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SPADA\mappe_1.png">
            <a:extLst>
              <a:ext uri="{FF2B5EF4-FFF2-40B4-BE49-F238E27FC236}">
                <a16:creationId xmlns:a16="http://schemas.microsoft.com/office/drawing/2014/main" id="{902E65CB-5026-4453-AED2-07BDC165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962" y="4724400"/>
            <a:ext cx="3052219" cy="18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a gomito 10">
            <a:extLst>
              <a:ext uri="{FF2B5EF4-FFF2-40B4-BE49-F238E27FC236}">
                <a16:creationId xmlns:a16="http://schemas.microsoft.com/office/drawing/2014/main" id="{E3454964-61EC-4BB1-9528-8DF392ECAB62}"/>
              </a:ext>
            </a:extLst>
          </p:cNvPr>
          <p:cNvCxnSpPr>
            <a:cxnSpLocks/>
          </p:cNvCxnSpPr>
          <p:nvPr/>
        </p:nvCxnSpPr>
        <p:spPr>
          <a:xfrm>
            <a:off x="911334" y="4984750"/>
            <a:ext cx="1045261" cy="676813"/>
          </a:xfrm>
          <a:prstGeom prst="bentConnector3">
            <a:avLst>
              <a:gd name="adj1" fmla="val -103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79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9AE17653-EFBC-4C6C-AE16-A12EDFFBBFA1}"/>
              </a:ext>
            </a:extLst>
          </p:cNvPr>
          <p:cNvSpPr txBox="1">
            <a:spLocks/>
          </p:cNvSpPr>
          <p:nvPr/>
        </p:nvSpPr>
        <p:spPr>
          <a:xfrm>
            <a:off x="628650" y="4176233"/>
            <a:ext cx="7886700" cy="578749"/>
          </a:xfrm>
          <a:prstGeom prst="rect">
            <a:avLst/>
          </a:prstGeom>
        </p:spPr>
        <p:txBody>
          <a:bodyPr/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u="sng" dirty="0">
                <a:solidFill>
                  <a:srgbClr val="574676"/>
                </a:solidFill>
                <a:latin typeface="Roboto Slab" pitchFamily="2" charset="0"/>
                <a:ea typeface="Roboto Slab" pitchFamily="2" charset="0"/>
              </a:rPr>
              <a:t>REFERENCES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66FBC6-319C-4968-B529-034525E894B2}"/>
              </a:ext>
            </a:extLst>
          </p:cNvPr>
          <p:cNvSpPr txBox="1"/>
          <p:nvPr/>
        </p:nvSpPr>
        <p:spPr>
          <a:xfrm>
            <a:off x="628650" y="4726746"/>
            <a:ext cx="7886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De Leo, F.,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Besio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, G.,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Zolezzi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, G., &amp;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Bezzi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, M. (2019). Coastal vulnerability assessment: through regional to local downscaling of wave characteristics along the Bay of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Lalzit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 (Albania). 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Natural Hazards and Earth System Sciences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, 19(1), 287-298.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87D9E1-B355-492A-B046-5D1EE196E301}"/>
              </a:ext>
            </a:extLst>
          </p:cNvPr>
          <p:cNvSpPr txBox="1"/>
          <p:nvPr/>
        </p:nvSpPr>
        <p:spPr>
          <a:xfrm>
            <a:off x="628650" y="5764937"/>
            <a:ext cx="7886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De Leo, F., </a:t>
            </a:r>
            <a:r>
              <a:rPr 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Besio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, G., Zolezzi, G., Bezzi, M., </a:t>
            </a:r>
            <a:r>
              <a:rPr 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Floqi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, T., &amp; Lami, I. (2017). </a:t>
            </a:r>
            <a:r>
              <a:rPr 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Coastal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 </a:t>
            </a:r>
            <a:r>
              <a:rPr 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erosion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 </a:t>
            </a:r>
            <a:r>
              <a:rPr 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triggered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 by </a:t>
            </a:r>
            <a:r>
              <a:rPr 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political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 and </a:t>
            </a:r>
            <a:r>
              <a:rPr 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socio-economical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 </a:t>
            </a:r>
            <a:r>
              <a:rPr 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abrupt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 </a:t>
            </a:r>
            <a:r>
              <a:rPr 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changes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: The case of </a:t>
            </a:r>
            <a:r>
              <a:rPr 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Lalzit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 </a:t>
            </a:r>
            <a:r>
              <a:rPr 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Bay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, Albania. </a:t>
            </a: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Coastal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 Engineering </a:t>
            </a: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Proceedings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, (35), 13-13.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C4C462C3-0D7C-461C-BE87-BDED92091C5B}"/>
              </a:ext>
            </a:extLst>
          </p:cNvPr>
          <p:cNvSpPr txBox="1">
            <a:spLocks/>
          </p:cNvSpPr>
          <p:nvPr/>
        </p:nvSpPr>
        <p:spPr>
          <a:xfrm>
            <a:off x="628650" y="1659285"/>
            <a:ext cx="7886700" cy="578749"/>
          </a:xfrm>
          <a:prstGeom prst="rect">
            <a:avLst/>
          </a:prstGeom>
        </p:spPr>
        <p:txBody>
          <a:bodyPr/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rgbClr val="574676"/>
                </a:solidFill>
                <a:latin typeface="Roboto Slab" pitchFamily="2" charset="0"/>
                <a:ea typeface="Roboto Slab" pitchFamily="2" charset="0"/>
              </a:rPr>
              <a:t>WHAT CAN BE DONE?</a:t>
            </a:r>
          </a:p>
        </p:txBody>
      </p:sp>
      <p:sp>
        <p:nvSpPr>
          <p:cNvPr id="7" name="Segnaposto contenuto 8">
            <a:extLst>
              <a:ext uri="{FF2B5EF4-FFF2-40B4-BE49-F238E27FC236}">
                <a16:creationId xmlns:a16="http://schemas.microsoft.com/office/drawing/2014/main" id="{1153A8CD-A2D9-4013-ADA0-524A6B5C4BFF}"/>
              </a:ext>
            </a:extLst>
          </p:cNvPr>
          <p:cNvSpPr txBox="1">
            <a:spLocks/>
          </p:cNvSpPr>
          <p:nvPr/>
        </p:nvSpPr>
        <p:spPr>
          <a:xfrm>
            <a:off x="431800" y="2338378"/>
            <a:ext cx="7683500" cy="1450592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 err="1"/>
              <a:t>Nourishments</a:t>
            </a:r>
            <a:r>
              <a:rPr lang="it-IT" sz="1800" dirty="0"/>
              <a:t> and </a:t>
            </a:r>
            <a:r>
              <a:rPr lang="it-IT" sz="1800" dirty="0" err="1"/>
              <a:t>coastal</a:t>
            </a:r>
            <a:r>
              <a:rPr lang="it-IT" sz="1800" dirty="0"/>
              <a:t> defense </a:t>
            </a:r>
            <a:r>
              <a:rPr lang="it-IT" sz="1800" dirty="0" err="1"/>
              <a:t>structures</a:t>
            </a:r>
            <a:r>
              <a:rPr lang="it-IT" sz="1800" dirty="0"/>
              <a:t> to </a:t>
            </a:r>
            <a:r>
              <a:rPr lang="it-IT" sz="1800" dirty="0" err="1"/>
              <a:t>slowdown</a:t>
            </a:r>
            <a:r>
              <a:rPr lang="it-IT" sz="1800" dirty="0"/>
              <a:t> </a:t>
            </a:r>
            <a:r>
              <a:rPr lang="it-IT" sz="1800" dirty="0" err="1"/>
              <a:t>coastal</a:t>
            </a:r>
            <a:r>
              <a:rPr lang="it-IT" sz="1800" dirty="0"/>
              <a:t> </a:t>
            </a:r>
            <a:r>
              <a:rPr lang="it-IT" sz="1800" dirty="0" err="1"/>
              <a:t>erosion</a:t>
            </a:r>
            <a:endParaRPr lang="it-IT" sz="1800" dirty="0"/>
          </a:p>
          <a:p>
            <a:pPr marL="285750" lvl="1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 err="1"/>
              <a:t>Restore</a:t>
            </a:r>
            <a:r>
              <a:rPr lang="it-IT" sz="1800" dirty="0"/>
              <a:t> </a:t>
            </a:r>
            <a:r>
              <a:rPr lang="it-IT" sz="1800" dirty="0" err="1"/>
              <a:t>Erzeni</a:t>
            </a:r>
            <a:r>
              <a:rPr lang="it-IT" sz="1800" dirty="0"/>
              <a:t> River </a:t>
            </a:r>
            <a:r>
              <a:rPr lang="it-IT" sz="1800" dirty="0" err="1"/>
              <a:t>sediment</a:t>
            </a:r>
            <a:r>
              <a:rPr lang="it-IT" sz="1800" dirty="0"/>
              <a:t> supply</a:t>
            </a:r>
          </a:p>
        </p:txBody>
      </p:sp>
    </p:spTree>
    <p:extLst>
      <p:ext uri="{BB962C8B-B14F-4D97-AF65-F5344CB8AC3E}">
        <p14:creationId xmlns:p14="http://schemas.microsoft.com/office/powerpoint/2010/main" val="322395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45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428F5B2A-087D-4985-A3B6-096011AFF306}"/>
              </a:ext>
            </a:extLst>
          </p:cNvPr>
          <p:cNvSpPr txBox="1">
            <a:spLocks/>
          </p:cNvSpPr>
          <p:nvPr/>
        </p:nvSpPr>
        <p:spPr>
          <a:xfrm>
            <a:off x="628650" y="1656102"/>
            <a:ext cx="7886700" cy="578749"/>
          </a:xfrm>
          <a:prstGeom prst="rect">
            <a:avLst/>
          </a:prstGeom>
        </p:spPr>
        <p:txBody>
          <a:bodyPr/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rgbClr val="574676"/>
                </a:solidFill>
                <a:latin typeface="Roboto Slab" pitchFamily="2" charset="0"/>
                <a:ea typeface="Roboto Slab" pitchFamily="2" charset="0"/>
              </a:rPr>
              <a:t>UNESCO Chair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44C5B7F-7AC1-46EF-B481-B9ADDB83B1A3}"/>
              </a:ext>
            </a:extLst>
          </p:cNvPr>
          <p:cNvSpPr txBox="1"/>
          <p:nvPr/>
        </p:nvSpPr>
        <p:spPr>
          <a:xfrm>
            <a:off x="628650" y="2256846"/>
            <a:ext cx="81521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rPr>
              <a:t>Engineering for Human and Sustainable Development </a:t>
            </a:r>
          </a:p>
          <a:p>
            <a:pPr algn="just"/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6E8EBDE-F2C3-4604-A7B1-9F5614D75688}"/>
              </a:ext>
            </a:extLst>
          </p:cNvPr>
          <p:cNvGrpSpPr>
            <a:grpSpLocks noChangeAspect="1"/>
          </p:cNvGrpSpPr>
          <p:nvPr/>
        </p:nvGrpSpPr>
        <p:grpSpPr>
          <a:xfrm>
            <a:off x="549949" y="5419725"/>
            <a:ext cx="7846423" cy="1097280"/>
            <a:chOff x="0" y="5943600"/>
            <a:chExt cx="6538686" cy="914400"/>
          </a:xfrm>
        </p:grpSpPr>
        <p:pic>
          <p:nvPicPr>
            <p:cNvPr id="16" name="Picture 3" descr="C:\Users\PC\Desktop\Foto Presentazione Lalzit\unitn.jpg">
              <a:extLst>
                <a:ext uri="{FF2B5EF4-FFF2-40B4-BE49-F238E27FC236}">
                  <a16:creationId xmlns:a16="http://schemas.microsoft.com/office/drawing/2014/main" id="{5721A534-A0EB-4DCD-A4DA-18DC56CB5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83114"/>
              <a:ext cx="914652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PC\Desktop\Foto Presentazione Lalzit\unitirana.jpg">
              <a:extLst>
                <a:ext uri="{FF2B5EF4-FFF2-40B4-BE49-F238E27FC236}">
                  <a16:creationId xmlns:a16="http://schemas.microsoft.com/office/drawing/2014/main" id="{0AE264C6-0BCA-4785-B23A-90DDDEF8E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248" y="5943600"/>
              <a:ext cx="755438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PC\Desktop\Stage di progetto _ Albania\1.Presentazione Lalzit\Logo_unige_08_intestato.jpeg">
              <a:extLst>
                <a:ext uri="{FF2B5EF4-FFF2-40B4-BE49-F238E27FC236}">
                  <a16:creationId xmlns:a16="http://schemas.microsoft.com/office/drawing/2014/main" id="{528F1849-87C9-43EC-A79E-46AC4D646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074" y="5991424"/>
              <a:ext cx="1421726" cy="86657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PC\Desktop\Foto Presentazione Lalzit\unesco.jpg">
              <a:extLst>
                <a:ext uri="{FF2B5EF4-FFF2-40B4-BE49-F238E27FC236}">
                  <a16:creationId xmlns:a16="http://schemas.microsoft.com/office/drawing/2014/main" id="{E6674565-E686-421E-BC67-BE6E122DED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683"/>
            <a:stretch/>
          </p:blipFill>
          <p:spPr bwMode="auto">
            <a:xfrm>
              <a:off x="2847654" y="6012360"/>
              <a:ext cx="2562546" cy="82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egnaposto contenuto 8">
            <a:extLst>
              <a:ext uri="{FF2B5EF4-FFF2-40B4-BE49-F238E27FC236}">
                <a16:creationId xmlns:a16="http://schemas.microsoft.com/office/drawing/2014/main" id="{2E23FC1D-5235-4E86-87FA-172FAF1AE753}"/>
              </a:ext>
            </a:extLst>
          </p:cNvPr>
          <p:cNvSpPr txBox="1">
            <a:spLocks/>
          </p:cNvSpPr>
          <p:nvPr/>
        </p:nvSpPr>
        <p:spPr>
          <a:xfrm>
            <a:off x="431800" y="2747952"/>
            <a:ext cx="8712200" cy="2602981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2013: </a:t>
            </a:r>
            <a:r>
              <a:rPr lang="it-IT" sz="1600" dirty="0" err="1"/>
              <a:t>Vermosh</a:t>
            </a:r>
            <a:r>
              <a:rPr lang="it-IT" sz="1600" dirty="0"/>
              <a:t>, Albany (</a:t>
            </a:r>
            <a:r>
              <a:rPr lang="it-IT" sz="1600" dirty="0" err="1"/>
              <a:t>hydrogeolocal</a:t>
            </a:r>
            <a:r>
              <a:rPr lang="it-IT" sz="1600" dirty="0"/>
              <a:t> risk </a:t>
            </a:r>
            <a:r>
              <a:rPr lang="it-IT" sz="1600" dirty="0" err="1"/>
              <a:t>protection</a:t>
            </a:r>
            <a:r>
              <a:rPr lang="it-IT" sz="1600" dirty="0"/>
              <a:t>)</a:t>
            </a:r>
          </a:p>
          <a:p>
            <a:pPr marL="0" lvl="1" algn="just" defTabSz="914400">
              <a:buFont typeface="Fira Sans" panose="020B0503050000020004" pitchFamily="34" charset="0"/>
              <a:buNone/>
            </a:pPr>
            <a:r>
              <a:rPr lang="it-IT" sz="1600" dirty="0"/>
              <a:t>    partners: VIS Albany, Tirana </a:t>
            </a:r>
            <a:r>
              <a:rPr lang="it-IT" sz="1600" dirty="0" err="1"/>
              <a:t>Polytechnic</a:t>
            </a:r>
            <a:r>
              <a:rPr lang="it-IT" sz="1600" dirty="0"/>
              <a:t>, </a:t>
            </a:r>
            <a:r>
              <a:rPr lang="it-IT" sz="1600" dirty="0" err="1"/>
              <a:t>Kelmend</a:t>
            </a:r>
            <a:r>
              <a:rPr lang="it-IT" sz="1600" dirty="0"/>
              <a:t> </a:t>
            </a:r>
            <a:r>
              <a:rPr lang="it-IT" sz="1600" dirty="0" err="1"/>
              <a:t>Municipality</a:t>
            </a:r>
            <a:endParaRPr lang="it-IT" sz="1600" dirty="0"/>
          </a:p>
          <a:p>
            <a:pPr marL="0" lvl="1" algn="just" defTabSz="914400">
              <a:buFont typeface="Fira Sans" panose="020B0503050000020004" pitchFamily="34" charset="0"/>
              <a:buNone/>
            </a:pPr>
            <a:endParaRPr lang="it-IT" sz="1600" dirty="0"/>
          </a:p>
          <a:p>
            <a:pPr marL="285750" lvl="1" indent="-285750" algn="just" defTabSz="914400">
              <a:buFont typeface="Arial" panose="020B0604020202020204" pitchFamily="34" charset="0"/>
              <a:buChar char="•"/>
            </a:pPr>
            <a:r>
              <a:rPr lang="it-IT" sz="1600" dirty="0"/>
              <a:t>2014: </a:t>
            </a:r>
            <a:r>
              <a:rPr lang="it-IT" sz="1600" dirty="0" err="1"/>
              <a:t>Mkuru</a:t>
            </a:r>
            <a:r>
              <a:rPr lang="it-IT" sz="1600" dirty="0"/>
              <a:t>, Tanzania (water </a:t>
            </a:r>
            <a:r>
              <a:rPr lang="it-IT" sz="1600" dirty="0" err="1"/>
              <a:t>resources</a:t>
            </a:r>
            <a:r>
              <a:rPr lang="it-IT" sz="1600" dirty="0"/>
              <a:t> management)</a:t>
            </a:r>
          </a:p>
          <a:p>
            <a:pPr marL="0" lvl="1" algn="just" defTabSz="914400">
              <a:buFont typeface="Fira Sans" panose="020B0503050000020004" pitchFamily="34" charset="0"/>
              <a:buNone/>
            </a:pPr>
            <a:r>
              <a:rPr lang="it-IT" sz="1600" dirty="0"/>
              <a:t>	partners: OIKOS institute, </a:t>
            </a:r>
            <a:r>
              <a:rPr lang="it-IT" sz="1600" dirty="0" err="1"/>
              <a:t>Uwiro</a:t>
            </a:r>
            <a:r>
              <a:rPr lang="it-IT" sz="1600" dirty="0"/>
              <a:t> </a:t>
            </a:r>
            <a:r>
              <a:rPr lang="it-IT" sz="1600" dirty="0" err="1"/>
              <a:t>Municipality</a:t>
            </a:r>
            <a:endParaRPr lang="it-IT" sz="1600" dirty="0"/>
          </a:p>
          <a:p>
            <a:pPr marL="0" lvl="1" algn="just" defTabSz="914400">
              <a:buFont typeface="Fira Sans" panose="020B0503050000020004" pitchFamily="34" charset="0"/>
              <a:buNone/>
            </a:pPr>
            <a:endParaRPr lang="it-IT" sz="1600" dirty="0"/>
          </a:p>
          <a:p>
            <a:pPr marL="71447" lvl="1" indent="-285750" algn="just" defTabSz="914400">
              <a:buFont typeface="Arial" panose="020B0604020202020204" pitchFamily="34" charset="0"/>
              <a:buChar char="•"/>
            </a:pPr>
            <a:r>
              <a:rPr lang="it-IT" sz="1600" dirty="0"/>
              <a:t>2015: </a:t>
            </a:r>
            <a:r>
              <a:rPr lang="it-IT" sz="1600" dirty="0" err="1"/>
              <a:t>Lalzit</a:t>
            </a:r>
            <a:r>
              <a:rPr lang="it-IT" sz="1600" dirty="0"/>
              <a:t> </a:t>
            </a:r>
            <a:r>
              <a:rPr lang="it-IT" sz="1600" dirty="0" err="1"/>
              <a:t>bay</a:t>
            </a:r>
            <a:r>
              <a:rPr lang="it-IT" sz="1600" dirty="0"/>
              <a:t>, Albany (</a:t>
            </a:r>
            <a:r>
              <a:rPr lang="it-IT" sz="1600" dirty="0" err="1"/>
              <a:t>coastal</a:t>
            </a:r>
            <a:r>
              <a:rPr lang="it-IT" sz="1600" dirty="0"/>
              <a:t> </a:t>
            </a:r>
            <a:r>
              <a:rPr lang="it-IT" sz="1600" dirty="0" err="1"/>
              <a:t>erosion</a:t>
            </a:r>
            <a:r>
              <a:rPr lang="it-IT" sz="1600" dirty="0"/>
              <a:t>)</a:t>
            </a:r>
          </a:p>
          <a:p>
            <a:pPr marL="0" lvl="1" algn="just" defTabSz="914400">
              <a:buFont typeface="Fira Sans" panose="020B0503050000020004" pitchFamily="34" charset="0"/>
              <a:buNone/>
            </a:pPr>
            <a:r>
              <a:rPr lang="it-IT" sz="1600" dirty="0"/>
              <a:t>	partners: VIS Albany, Tirana </a:t>
            </a:r>
            <a:r>
              <a:rPr lang="it-IT" sz="1600" dirty="0" err="1"/>
              <a:t>Polytechnic</a:t>
            </a:r>
            <a:r>
              <a:rPr lang="it-IT" sz="1600" dirty="0"/>
              <a:t>, Environment </a:t>
            </a:r>
            <a:r>
              <a:rPr lang="it-IT" sz="1600" dirty="0" err="1"/>
              <a:t>albanian</a:t>
            </a:r>
            <a:r>
              <a:rPr lang="it-IT" sz="1600" dirty="0"/>
              <a:t> </a:t>
            </a:r>
            <a:r>
              <a:rPr lang="it-IT" sz="1600" dirty="0" err="1"/>
              <a:t>ministery</a:t>
            </a:r>
            <a:endParaRPr lang="it-IT" sz="1600" dirty="0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ECBF1FC0-29E6-4F10-98E4-9A89669D4468}"/>
              </a:ext>
            </a:extLst>
          </p:cNvPr>
          <p:cNvSpPr/>
          <p:nvPr/>
        </p:nvSpPr>
        <p:spPr>
          <a:xfrm>
            <a:off x="445174" y="4381500"/>
            <a:ext cx="7965401" cy="864658"/>
          </a:xfrm>
          <a:prstGeom prst="roundRect">
            <a:avLst/>
          </a:prstGeom>
          <a:noFill/>
          <a:ln w="28575"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ropbox\Cooperazione Internazionale\Esame Stage 2015\Progetto Stage _CON IMMAGINI COMPRESSE\pu.jpg">
            <a:extLst>
              <a:ext uri="{FF2B5EF4-FFF2-40B4-BE49-F238E27FC236}">
                <a16:creationId xmlns:a16="http://schemas.microsoft.com/office/drawing/2014/main" id="{77791690-DCAE-42D9-B0BF-F62BD786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19" y="0"/>
            <a:ext cx="3964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PC\Dropbox\Cooperazione Internazionale\Esame Stage 2015\Progetto Stage _CON IMMAGINI COMPRESSE\lalzit.jpg">
            <a:extLst>
              <a:ext uri="{FF2B5EF4-FFF2-40B4-BE49-F238E27FC236}">
                <a16:creationId xmlns:a16="http://schemas.microsoft.com/office/drawing/2014/main" id="{585C1761-94E2-4202-995D-1B0DD56D5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6" y="1689100"/>
            <a:ext cx="3200400" cy="43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PC\Dropbox\Cooperazione Internazionale\Esame Stage 2015\Progetto Stage _CON IMMAGINI COMPRESSE\mappagolfo.jpg">
            <a:extLst>
              <a:ext uri="{FF2B5EF4-FFF2-40B4-BE49-F238E27FC236}">
                <a16:creationId xmlns:a16="http://schemas.microsoft.com/office/drawing/2014/main" id="{CFABF30E-0453-47B3-91E3-C741379C8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9" t="2764" r="39285" b="34467"/>
          <a:stretch/>
        </p:blipFill>
        <p:spPr bwMode="auto">
          <a:xfrm>
            <a:off x="401637" y="1628408"/>
            <a:ext cx="354853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CB92CE55-E4CE-4B68-A221-DB8C52A6A099}"/>
              </a:ext>
            </a:extLst>
          </p:cNvPr>
          <p:cNvGrpSpPr/>
          <p:nvPr/>
        </p:nvGrpSpPr>
        <p:grpSpPr>
          <a:xfrm>
            <a:off x="110067" y="1379932"/>
            <a:ext cx="5211233" cy="4885401"/>
            <a:chOff x="110067" y="1379932"/>
            <a:chExt cx="5211233" cy="4885401"/>
          </a:xfrm>
        </p:grpSpPr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89851150-3D4A-4414-B9B9-7B2A705528B6}"/>
                </a:ext>
              </a:extLst>
            </p:cNvPr>
            <p:cNvSpPr/>
            <p:nvPr/>
          </p:nvSpPr>
          <p:spPr>
            <a:xfrm>
              <a:off x="110067" y="1379932"/>
              <a:ext cx="4148666" cy="4885401"/>
            </a:xfrm>
            <a:prstGeom prst="roundRect">
              <a:avLst/>
            </a:prstGeom>
            <a:noFill/>
            <a:ln w="57150">
              <a:solidFill>
                <a:srgbClr val="5746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994EDB6F-612A-4F82-906F-71B4134AF0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8733" y="1936750"/>
              <a:ext cx="1062567" cy="5524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C2DE798-CCFD-4F42-A891-BF1FD885F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8733" y="3038475"/>
              <a:ext cx="1062567" cy="246856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BE716A8-DB8F-4BE0-A617-779CBD16B60B}"/>
                  </a:ext>
                </a:extLst>
              </p:cNvPr>
              <p:cNvSpPr txBox="1"/>
              <p:nvPr/>
            </p:nvSpPr>
            <p:spPr>
              <a:xfrm>
                <a:off x="436033" y="4399459"/>
                <a:ext cx="3048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Fira Sans Medium" panose="020B0503050000020004" pitchFamily="34" charset="0"/>
                  </a:rPr>
                  <a:t>700 m retreat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BE716A8-DB8F-4BE0-A617-779CBD16B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33" y="4399459"/>
                <a:ext cx="3048000" cy="400110"/>
              </a:xfrm>
              <a:prstGeom prst="rect">
                <a:avLst/>
              </a:prstGeom>
              <a:blipFill>
                <a:blip r:embed="rId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2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8">
            <a:extLst>
              <a:ext uri="{FF2B5EF4-FFF2-40B4-BE49-F238E27FC236}">
                <a16:creationId xmlns:a16="http://schemas.microsoft.com/office/drawing/2014/main" id="{BA976C5C-1E6C-49E0-8A03-BA5D826E9E67}"/>
              </a:ext>
            </a:extLst>
          </p:cNvPr>
          <p:cNvSpPr txBox="1">
            <a:spLocks/>
          </p:cNvSpPr>
          <p:nvPr/>
        </p:nvSpPr>
        <p:spPr>
          <a:xfrm>
            <a:off x="600180" y="2934875"/>
            <a:ext cx="10211872" cy="1802861"/>
          </a:xfrm>
          <a:prstGeom prst="rect">
            <a:avLst/>
          </a:prstGeom>
        </p:spPr>
        <p:txBody>
          <a:bodyPr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ira Sans" panose="020B0503050000020004" pitchFamily="34" charset="0"/>
              <a:buNone/>
            </a:pPr>
            <a:endParaRPr lang="it-IT" dirty="0"/>
          </a:p>
          <a:p>
            <a:pPr>
              <a:buFont typeface="Fira Sans" panose="020B0503050000020004" pitchFamily="34" charset="0"/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CD808965-E257-43AC-B978-416C18C037D5}"/>
              </a:ext>
            </a:extLst>
          </p:cNvPr>
          <p:cNvSpPr txBox="1">
            <a:spLocks/>
          </p:cNvSpPr>
          <p:nvPr/>
        </p:nvSpPr>
        <p:spPr>
          <a:xfrm>
            <a:off x="628650" y="1656102"/>
            <a:ext cx="7886700" cy="578749"/>
          </a:xfrm>
          <a:prstGeom prst="rect">
            <a:avLst/>
          </a:prstGeom>
        </p:spPr>
        <p:txBody>
          <a:bodyPr/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rgbClr val="574676"/>
                </a:solidFill>
                <a:latin typeface="Roboto Slab" pitchFamily="2" charset="0"/>
                <a:ea typeface="Roboto Slab" pitchFamily="2" charset="0"/>
              </a:rPr>
              <a:t>GOALS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D7AF27B-73E8-488A-B33A-15868F0413E4}"/>
              </a:ext>
            </a:extLst>
          </p:cNvPr>
          <p:cNvSpPr txBox="1"/>
          <p:nvPr/>
        </p:nvSpPr>
        <p:spPr>
          <a:xfrm>
            <a:off x="628650" y="2256846"/>
            <a:ext cx="815214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Understanding the possible causes of the coastal erosion in the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Lalzit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 Bay</a:t>
            </a:r>
          </a:p>
          <a:p>
            <a:pPr marL="457200" indent="-457200" algn="just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Identifying the territory management policies to address the challenges</a:t>
            </a:r>
          </a:p>
          <a:p>
            <a:pPr algn="just"/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D195AAF-658C-4645-B720-597A73628955}"/>
              </a:ext>
            </a:extLst>
          </p:cNvPr>
          <p:cNvSpPr txBox="1"/>
          <p:nvPr/>
        </p:nvSpPr>
        <p:spPr>
          <a:xfrm>
            <a:off x="628650" y="3652241"/>
            <a:ext cx="81521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rPr>
              <a:t>The working team</a:t>
            </a:r>
          </a:p>
          <a:p>
            <a:pPr algn="just"/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5A5CA5B-6AA7-436A-B10E-6631D71BADC7}"/>
              </a:ext>
            </a:extLst>
          </p:cNvPr>
          <p:cNvSpPr txBox="1"/>
          <p:nvPr/>
        </p:nvSpPr>
        <p:spPr>
          <a:xfrm>
            <a:off x="657120" y="4113369"/>
            <a:ext cx="81521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</a:endParaRP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5 Professors (Guido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Zolezzi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, Marco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Bezzi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, Giovanni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Besio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, Tania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Floqi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Idlir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Lami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)</a:t>
            </a:r>
          </a:p>
          <a:p>
            <a:pPr algn="just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</a:endParaRP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26 students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B3649F0-AF37-484D-AF86-81DBF5C1D7F7}"/>
              </a:ext>
            </a:extLst>
          </p:cNvPr>
          <p:cNvSpPr txBox="1"/>
          <p:nvPr/>
        </p:nvSpPr>
        <p:spPr>
          <a:xfrm>
            <a:off x="657120" y="5916230"/>
            <a:ext cx="81521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rPr>
              <a:t>Period: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21/07/2015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- 31/07/2015</a:t>
            </a:r>
          </a:p>
          <a:p>
            <a:pPr algn="just"/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0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PC\Desktop\Foto Presentazione Lalzit\General view.PNG">
            <a:extLst>
              <a:ext uri="{FF2B5EF4-FFF2-40B4-BE49-F238E27FC236}">
                <a16:creationId xmlns:a16="http://schemas.microsoft.com/office/drawing/2014/main" id="{AF7C0793-4C16-43BE-B7DF-97C6E2D56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116" y="-136570"/>
            <a:ext cx="9713779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4F7F2317-EE60-4677-B4DF-4D7C851B99F5}"/>
              </a:ext>
            </a:extLst>
          </p:cNvPr>
          <p:cNvSpPr txBox="1">
            <a:spLocks/>
          </p:cNvSpPr>
          <p:nvPr/>
        </p:nvSpPr>
        <p:spPr>
          <a:xfrm>
            <a:off x="-9638" y="188640"/>
            <a:ext cx="3286848" cy="12527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 fontScale="67500" lnSpcReduction="20000"/>
          </a:bodyPr>
          <a:lstStyle>
            <a:lvl1pPr lvl="0" algn="l" defTabSz="6857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sz="6000" dirty="0">
                <a:solidFill>
                  <a:schemeClr val="bg1"/>
                </a:solidFill>
              </a:rPr>
              <a:t>General </a:t>
            </a:r>
            <a:br>
              <a:rPr lang="it-IT" sz="6000" dirty="0">
                <a:solidFill>
                  <a:schemeClr val="bg1"/>
                </a:solidFill>
              </a:rPr>
            </a:br>
            <a:r>
              <a:rPr lang="it-IT" sz="6000" dirty="0" err="1">
                <a:solidFill>
                  <a:schemeClr val="bg1"/>
                </a:solidFill>
              </a:rPr>
              <a:t>view</a:t>
            </a:r>
            <a:endParaRPr lang="it-IT" sz="6000" dirty="0">
              <a:solidFill>
                <a:schemeClr val="bg1"/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D72148D-20D7-4A21-8436-ECBE821653A4}"/>
              </a:ext>
            </a:extLst>
          </p:cNvPr>
          <p:cNvGrpSpPr/>
          <p:nvPr/>
        </p:nvGrpSpPr>
        <p:grpSpPr>
          <a:xfrm>
            <a:off x="179512" y="1694854"/>
            <a:ext cx="1500411" cy="798042"/>
            <a:chOff x="179512" y="1694854"/>
            <a:chExt cx="1500411" cy="798042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25B9A63E-87B7-4526-9099-D6FCE1F55915}"/>
                </a:ext>
              </a:extLst>
            </p:cNvPr>
            <p:cNvGrpSpPr/>
            <p:nvPr/>
          </p:nvGrpSpPr>
          <p:grpSpPr>
            <a:xfrm>
              <a:off x="179512" y="1694854"/>
              <a:ext cx="1500411" cy="461665"/>
              <a:chOff x="179512" y="1694854"/>
              <a:chExt cx="1500411" cy="461665"/>
            </a:xfrm>
          </p:grpSpPr>
          <p:cxnSp>
            <p:nvCxnSpPr>
              <p:cNvPr id="14" name="Connettore 1 19">
                <a:extLst>
                  <a:ext uri="{FF2B5EF4-FFF2-40B4-BE49-F238E27FC236}">
                    <a16:creationId xmlns:a16="http://schemas.microsoft.com/office/drawing/2014/main" id="{F6E3FEBE-DC9B-42C2-B5B7-A9444B8A12DB}"/>
                  </a:ext>
                </a:extLst>
              </p:cNvPr>
              <p:cNvCxnSpPr/>
              <p:nvPr/>
            </p:nvCxnSpPr>
            <p:spPr>
              <a:xfrm>
                <a:off x="179512" y="1925686"/>
                <a:ext cx="53859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8CEBF51-829A-4176-8801-4E7C481229D1}"/>
                  </a:ext>
                </a:extLst>
              </p:cNvPr>
              <p:cNvSpPr txBox="1"/>
              <p:nvPr/>
            </p:nvSpPr>
            <p:spPr>
              <a:xfrm>
                <a:off x="671811" y="1694854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1984</a:t>
                </a:r>
              </a:p>
            </p:txBody>
          </p:sp>
        </p:grp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8D074BD-F0EF-439E-847F-99085CD3AE02}"/>
                </a:ext>
              </a:extLst>
            </p:cNvPr>
            <p:cNvGrpSpPr/>
            <p:nvPr/>
          </p:nvGrpSpPr>
          <p:grpSpPr>
            <a:xfrm>
              <a:off x="179512" y="2031231"/>
              <a:ext cx="1428403" cy="461665"/>
              <a:chOff x="179512" y="2031231"/>
              <a:chExt cx="1428403" cy="461665"/>
            </a:xfrm>
          </p:grpSpPr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9ADCB4EC-11B3-4BC6-A641-6CAB0C8106CE}"/>
                  </a:ext>
                </a:extLst>
              </p:cNvPr>
              <p:cNvGrpSpPr/>
              <p:nvPr/>
            </p:nvGrpSpPr>
            <p:grpSpPr>
              <a:xfrm>
                <a:off x="179512" y="2262063"/>
                <a:ext cx="516547" cy="1"/>
                <a:chOff x="179512" y="1988839"/>
                <a:chExt cx="516547" cy="1"/>
              </a:xfrm>
            </p:grpSpPr>
            <p:cxnSp>
              <p:nvCxnSpPr>
                <p:cNvPr id="9" name="Connettore 1 21">
                  <a:extLst>
                    <a:ext uri="{FF2B5EF4-FFF2-40B4-BE49-F238E27FC236}">
                      <a16:creationId xmlns:a16="http://schemas.microsoft.com/office/drawing/2014/main" id="{9A5CB596-9CC2-4B7D-A05A-DF301A3A0355}"/>
                    </a:ext>
                  </a:extLst>
                </p:cNvPr>
                <p:cNvCxnSpPr/>
                <p:nvPr/>
              </p:nvCxnSpPr>
              <p:spPr>
                <a:xfrm>
                  <a:off x="179512" y="1988840"/>
                  <a:ext cx="7200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nettore 1 31">
                  <a:extLst>
                    <a:ext uri="{FF2B5EF4-FFF2-40B4-BE49-F238E27FC236}">
                      <a16:creationId xmlns:a16="http://schemas.microsoft.com/office/drawing/2014/main" id="{6D94820F-2ACC-4312-B4F9-FE448C4E6786}"/>
                    </a:ext>
                  </a:extLst>
                </p:cNvPr>
                <p:cNvCxnSpPr/>
                <p:nvPr/>
              </p:nvCxnSpPr>
              <p:spPr>
                <a:xfrm>
                  <a:off x="295908" y="1988840"/>
                  <a:ext cx="72008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ttore 1 32">
                  <a:extLst>
                    <a:ext uri="{FF2B5EF4-FFF2-40B4-BE49-F238E27FC236}">
                      <a16:creationId xmlns:a16="http://schemas.microsoft.com/office/drawing/2014/main" id="{5F13135F-DBAE-40BA-81A5-4DCE22753EC1}"/>
                    </a:ext>
                  </a:extLst>
                </p:cNvPr>
                <p:cNvCxnSpPr/>
                <p:nvPr/>
              </p:nvCxnSpPr>
              <p:spPr>
                <a:xfrm>
                  <a:off x="412304" y="1988840"/>
                  <a:ext cx="7200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ttore 1 33">
                  <a:extLst>
                    <a:ext uri="{FF2B5EF4-FFF2-40B4-BE49-F238E27FC236}">
                      <a16:creationId xmlns:a16="http://schemas.microsoft.com/office/drawing/2014/main" id="{0FA6C7D4-5470-4587-ACA7-4DD028F8B011}"/>
                    </a:ext>
                  </a:extLst>
                </p:cNvPr>
                <p:cNvCxnSpPr/>
                <p:nvPr/>
              </p:nvCxnSpPr>
              <p:spPr>
                <a:xfrm>
                  <a:off x="520316" y="1988840"/>
                  <a:ext cx="72008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ttore 1 34">
                  <a:extLst>
                    <a:ext uri="{FF2B5EF4-FFF2-40B4-BE49-F238E27FC236}">
                      <a16:creationId xmlns:a16="http://schemas.microsoft.com/office/drawing/2014/main" id="{BC98561C-CD95-4251-A85D-9A402FC03467}"/>
                    </a:ext>
                  </a:extLst>
                </p:cNvPr>
                <p:cNvCxnSpPr/>
                <p:nvPr/>
              </p:nvCxnSpPr>
              <p:spPr>
                <a:xfrm>
                  <a:off x="624051" y="1988839"/>
                  <a:ext cx="7200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6BE426B-4885-4177-8F60-39B4BC82BC5E}"/>
                  </a:ext>
                </a:extLst>
              </p:cNvPr>
              <p:cNvSpPr txBox="1"/>
              <p:nvPr/>
            </p:nvSpPr>
            <p:spPr>
              <a:xfrm>
                <a:off x="743819" y="2031231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2">
                        <a:lumMod val="90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2014</a:t>
                </a:r>
              </a:p>
            </p:txBody>
          </p:sp>
        </p:grpSp>
      </p:grp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8DE62193-3CFB-402A-8A09-3D47E62B1362}"/>
              </a:ext>
            </a:extLst>
          </p:cNvPr>
          <p:cNvSpPr/>
          <p:nvPr/>
        </p:nvSpPr>
        <p:spPr>
          <a:xfrm rot="20603484">
            <a:off x="2377013" y="3312216"/>
            <a:ext cx="1199783" cy="461428"/>
          </a:xfrm>
          <a:prstGeom prst="rightArrow">
            <a:avLst>
              <a:gd name="adj1" fmla="val 50000"/>
              <a:gd name="adj2" fmla="val 6533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1094C46-77A8-484C-A6BC-299B1FCEE1BB}"/>
              </a:ext>
            </a:extLst>
          </p:cNvPr>
          <p:cNvSpPr txBox="1"/>
          <p:nvPr/>
        </p:nvSpPr>
        <p:spPr>
          <a:xfrm>
            <a:off x="660055" y="3288723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C000"/>
                </a:solidFill>
              </a:rPr>
              <a:t>1.Sea waves</a:t>
            </a:r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6E6F5EBD-CD0D-4570-B77E-4FB910D9A69F}"/>
              </a:ext>
            </a:extLst>
          </p:cNvPr>
          <p:cNvSpPr/>
          <p:nvPr/>
        </p:nvSpPr>
        <p:spPr>
          <a:xfrm rot="3716271">
            <a:off x="5579686" y="5169874"/>
            <a:ext cx="441773" cy="954587"/>
          </a:xfrm>
          <a:prstGeom prst="downArrow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6939F63-EEBA-4854-B5FA-B3368427A3F9}"/>
              </a:ext>
            </a:extLst>
          </p:cNvPr>
          <p:cNvSpPr txBox="1"/>
          <p:nvPr/>
        </p:nvSpPr>
        <p:spPr>
          <a:xfrm>
            <a:off x="4968350" y="4215835"/>
            <a:ext cx="3867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FFFF"/>
                </a:solidFill>
              </a:rPr>
              <a:t>2.Erzeni River </a:t>
            </a:r>
            <a:r>
              <a:rPr lang="en-GB" sz="2800" b="1" dirty="0" err="1">
                <a:solidFill>
                  <a:srgbClr val="00FFFF"/>
                </a:solidFill>
              </a:rPr>
              <a:t>morphodynamics</a:t>
            </a:r>
            <a:endParaRPr lang="en-GB" sz="2800" b="1" dirty="0">
              <a:solidFill>
                <a:srgbClr val="00FFFF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B11357D-BF07-4687-BC68-1F772B1CBC74}"/>
              </a:ext>
            </a:extLst>
          </p:cNvPr>
          <p:cNvSpPr txBox="1"/>
          <p:nvPr/>
        </p:nvSpPr>
        <p:spPr>
          <a:xfrm>
            <a:off x="5451920" y="2120101"/>
            <a:ext cx="3068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3.Human activities</a:t>
            </a:r>
          </a:p>
        </p:txBody>
      </p:sp>
    </p:spTree>
    <p:extLst>
      <p:ext uri="{BB962C8B-B14F-4D97-AF65-F5344CB8AC3E}">
        <p14:creationId xmlns:p14="http://schemas.microsoft.com/office/powerpoint/2010/main" val="384522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92DBC6-862B-4FFA-93A1-111D9CC6F600}"/>
              </a:ext>
            </a:extLst>
          </p:cNvPr>
          <p:cNvSpPr txBox="1">
            <a:spLocks/>
          </p:cNvSpPr>
          <p:nvPr/>
        </p:nvSpPr>
        <p:spPr>
          <a:xfrm>
            <a:off x="628650" y="1656102"/>
            <a:ext cx="7886700" cy="578749"/>
          </a:xfrm>
          <a:prstGeom prst="rect">
            <a:avLst/>
          </a:prstGeom>
        </p:spPr>
        <p:txBody>
          <a:bodyPr/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rgbClr val="574676"/>
                </a:solidFill>
                <a:latin typeface="Roboto Slab" pitchFamily="2" charset="0"/>
                <a:ea typeface="Roboto Slab" pitchFamily="2" charset="0"/>
              </a:rPr>
              <a:t>1. WAVE CLIMATE INDUCE MORPHODYNAMIC</a:t>
            </a:r>
          </a:p>
        </p:txBody>
      </p:sp>
      <p:pic>
        <p:nvPicPr>
          <p:cNvPr id="12" name="Picture 2" descr="C:\Users\PC\Dropbox\Cooperazione Internazionale\Esame Stage 2015\Progetto Stage _CON IMMAGINI COMPRESSE\LineaCostaGranulometrie.jpg">
            <a:extLst>
              <a:ext uri="{FF2B5EF4-FFF2-40B4-BE49-F238E27FC236}">
                <a16:creationId xmlns:a16="http://schemas.microsoft.com/office/drawing/2014/main" id="{EB627CC7-FF11-430F-B44B-10C31450E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16" y="2746841"/>
            <a:ext cx="5141368" cy="39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D5C85E-357D-48ED-ADC6-532F6C3B502B}"/>
              </a:ext>
            </a:extLst>
          </p:cNvPr>
          <p:cNvSpPr txBox="1"/>
          <p:nvPr/>
        </p:nvSpPr>
        <p:spPr>
          <a:xfrm>
            <a:off x="976842" y="2168092"/>
            <a:ext cx="3829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Local grain size distribution</a:t>
            </a:r>
          </a:p>
        </p:txBody>
      </p:sp>
    </p:spTree>
    <p:extLst>
      <p:ext uri="{BB962C8B-B14F-4D97-AF65-F5344CB8AC3E}">
        <p14:creationId xmlns:p14="http://schemas.microsoft.com/office/powerpoint/2010/main" val="3867281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92DBC6-862B-4FFA-93A1-111D9CC6F600}"/>
              </a:ext>
            </a:extLst>
          </p:cNvPr>
          <p:cNvSpPr txBox="1">
            <a:spLocks/>
          </p:cNvSpPr>
          <p:nvPr/>
        </p:nvSpPr>
        <p:spPr>
          <a:xfrm>
            <a:off x="628650" y="1656102"/>
            <a:ext cx="7886700" cy="578749"/>
          </a:xfrm>
          <a:prstGeom prst="rect">
            <a:avLst/>
          </a:prstGeom>
        </p:spPr>
        <p:txBody>
          <a:bodyPr/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rgbClr val="574676"/>
                </a:solidFill>
                <a:latin typeface="Roboto Slab" pitchFamily="2" charset="0"/>
                <a:ea typeface="Roboto Slab" pitchFamily="2" charset="0"/>
              </a:rPr>
              <a:t>1. WAVE CLIMATE INDUCE MORPHODYNAMIC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AEA3752-7D14-476A-AC8C-74B95F144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7"/>
          <a:stretch/>
        </p:blipFill>
        <p:spPr bwMode="auto">
          <a:xfrm>
            <a:off x="2966067" y="2746841"/>
            <a:ext cx="5549283" cy="393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:\Users\PC\Desktop\Foto Presentazione Lalzit\General view.PNG">
            <a:extLst>
              <a:ext uri="{FF2B5EF4-FFF2-40B4-BE49-F238E27FC236}">
                <a16:creationId xmlns:a16="http://schemas.microsoft.com/office/drawing/2014/main" id="{46CB45F4-82D4-4FD1-9B94-28D0411F1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8" y="2746841"/>
            <a:ext cx="2560515" cy="193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0E7287A-2915-4D6B-B479-07614C715B5F}"/>
              </a:ext>
            </a:extLst>
          </p:cNvPr>
          <p:cNvSpPr txBox="1"/>
          <p:nvPr/>
        </p:nvSpPr>
        <p:spPr>
          <a:xfrm>
            <a:off x="976842" y="2168092"/>
            <a:ext cx="3829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Local wave climate</a:t>
            </a:r>
          </a:p>
        </p:txBody>
      </p:sp>
      <p:sp>
        <p:nvSpPr>
          <p:cNvPr id="5" name="Triangolo isoscele 4">
            <a:extLst>
              <a:ext uri="{FF2B5EF4-FFF2-40B4-BE49-F238E27FC236}">
                <a16:creationId xmlns:a16="http://schemas.microsoft.com/office/drawing/2014/main" id="{57333689-7E6D-4080-BF10-18EAA8F2F7B6}"/>
              </a:ext>
            </a:extLst>
          </p:cNvPr>
          <p:cNvSpPr/>
          <p:nvPr/>
        </p:nvSpPr>
        <p:spPr>
          <a:xfrm>
            <a:off x="450850" y="3670300"/>
            <a:ext cx="240242" cy="254000"/>
          </a:xfrm>
          <a:prstGeom prst="triangl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40D4C2-858D-4F41-AC4C-EA0FAD604810}"/>
              </a:ext>
            </a:extLst>
          </p:cNvPr>
          <p:cNvSpPr txBox="1"/>
          <p:nvPr/>
        </p:nvSpPr>
        <p:spPr>
          <a:xfrm>
            <a:off x="220308" y="5194896"/>
            <a:ext cx="2446692" cy="122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1979 - 2020</a:t>
            </a:r>
          </a:p>
          <a:p>
            <a:pPr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H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, T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θ</a:t>
            </a:r>
            <a:r>
              <a:rPr lang="en-US" sz="2000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m</a:t>
            </a:r>
            <a:endParaRPr lang="en-US" sz="2000" baseline="-25000" dirty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</a:endParaRPr>
          </a:p>
          <a:p>
            <a:pPr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rPr>
              <a:t>hourly resolution</a:t>
            </a:r>
            <a:endParaRPr lang="en-US" sz="2000" baseline="-25000" dirty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</a:endParaRPr>
          </a:p>
          <a:p>
            <a:pPr algn="just"/>
            <a:endParaRPr lang="en-US" sz="2000" baseline="-25000" dirty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0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92DBC6-862B-4FFA-93A1-111D9CC6F600}"/>
              </a:ext>
            </a:extLst>
          </p:cNvPr>
          <p:cNvSpPr txBox="1">
            <a:spLocks/>
          </p:cNvSpPr>
          <p:nvPr/>
        </p:nvSpPr>
        <p:spPr>
          <a:xfrm>
            <a:off x="628650" y="1656102"/>
            <a:ext cx="7886700" cy="578749"/>
          </a:xfrm>
          <a:prstGeom prst="rect">
            <a:avLst/>
          </a:prstGeom>
        </p:spPr>
        <p:txBody>
          <a:bodyPr/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rgbClr val="574676"/>
                </a:solidFill>
                <a:latin typeface="Roboto Slab" pitchFamily="2" charset="0"/>
                <a:ea typeface="Roboto Slab" pitchFamily="2" charset="0"/>
              </a:rPr>
              <a:t>1. WAVE CLIMATE INDUCE MORPHODYNAMIC</a:t>
            </a:r>
          </a:p>
        </p:txBody>
      </p:sp>
      <p:pic>
        <p:nvPicPr>
          <p:cNvPr id="6" name="Picture 2" descr="C:\Users\Francesco\Desktop\uni\magistrale\stage di progetto\articolo\Dean.png">
            <a:extLst>
              <a:ext uri="{FF2B5EF4-FFF2-40B4-BE49-F238E27FC236}">
                <a16:creationId xmlns:a16="http://schemas.microsoft.com/office/drawing/2014/main" id="{23532F33-7509-47D4-95E1-C1A55D721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3353"/>
          <a:stretch/>
        </p:blipFill>
        <p:spPr bwMode="auto">
          <a:xfrm>
            <a:off x="4554531" y="2234851"/>
            <a:ext cx="4481811" cy="452459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90F7E-7703-4B46-BA24-5A527F8A5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7"/>
          <a:stretch/>
        </p:blipFill>
        <p:spPr bwMode="auto">
          <a:xfrm>
            <a:off x="376373" y="4389573"/>
            <a:ext cx="3319535" cy="235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PC\Dropbox\Cooperazione Internazionale\Esame Stage 2015\Progetto Stage _CON IMMAGINI COMPRESSE\LineaCostaGranulometrie.jpg">
            <a:extLst>
              <a:ext uri="{FF2B5EF4-FFF2-40B4-BE49-F238E27FC236}">
                <a16:creationId xmlns:a16="http://schemas.microsoft.com/office/drawing/2014/main" id="{EB627CC7-FF11-430F-B44B-10C31450E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6" y="2164161"/>
            <a:ext cx="2820607" cy="215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E7F11747-6A74-406A-8D41-AA01706CC2C1}"/>
              </a:ext>
            </a:extLst>
          </p:cNvPr>
          <p:cNvSpPr/>
          <p:nvPr/>
        </p:nvSpPr>
        <p:spPr>
          <a:xfrm>
            <a:off x="3985701" y="2216588"/>
            <a:ext cx="337631" cy="452459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7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92DBC6-862B-4FFA-93A1-111D9CC6F600}"/>
              </a:ext>
            </a:extLst>
          </p:cNvPr>
          <p:cNvSpPr txBox="1">
            <a:spLocks/>
          </p:cNvSpPr>
          <p:nvPr/>
        </p:nvSpPr>
        <p:spPr>
          <a:xfrm>
            <a:off x="628650" y="1656102"/>
            <a:ext cx="7886700" cy="578749"/>
          </a:xfrm>
          <a:prstGeom prst="rect">
            <a:avLst/>
          </a:prstGeom>
        </p:spPr>
        <p:txBody>
          <a:bodyPr/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Char char="―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rgbClr val="574676"/>
                </a:solidFill>
                <a:latin typeface="Roboto Slab" pitchFamily="2" charset="0"/>
                <a:ea typeface="Roboto Slab" pitchFamily="2" charset="0"/>
              </a:rPr>
              <a:t>1. WAVE CLIMATE INDUCE MORPHODYNAMIC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BEBCB5AE-79CD-4B06-BDD2-2309A06D50CF}"/>
              </a:ext>
            </a:extLst>
          </p:cNvPr>
          <p:cNvGrpSpPr/>
          <p:nvPr/>
        </p:nvGrpSpPr>
        <p:grpSpPr>
          <a:xfrm>
            <a:off x="628650" y="2346157"/>
            <a:ext cx="3447579" cy="4224439"/>
            <a:chOff x="1524000" y="1142999"/>
            <a:chExt cx="3447579" cy="4224439"/>
          </a:xfrm>
        </p:grpSpPr>
        <p:pic>
          <p:nvPicPr>
            <p:cNvPr id="5" name="Picture 2" descr="C:\Users\PC\Dropbox\Cooperazione Internazionale\Esame Stage 2015\Progetto Stage _CON IMMAGINI COMPRESSE\NNW.PNG">
              <a:extLst>
                <a:ext uri="{FF2B5EF4-FFF2-40B4-BE49-F238E27FC236}">
                  <a16:creationId xmlns:a16="http://schemas.microsoft.com/office/drawing/2014/main" id="{6611ED05-14C3-43ED-BB6E-A451BB1C64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142999"/>
              <a:ext cx="3447579" cy="36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ccia ad arco 9">
              <a:extLst>
                <a:ext uri="{FF2B5EF4-FFF2-40B4-BE49-F238E27FC236}">
                  <a16:creationId xmlns:a16="http://schemas.microsoft.com/office/drawing/2014/main" id="{41875954-37AE-4795-81BE-AFFDB63267D4}"/>
                </a:ext>
              </a:extLst>
            </p:cNvPr>
            <p:cNvSpPr/>
            <p:nvPr/>
          </p:nvSpPr>
          <p:spPr>
            <a:xfrm rot="7585800">
              <a:off x="3101029" y="1523822"/>
              <a:ext cx="1017395" cy="1641069"/>
            </a:xfrm>
            <a:prstGeom prst="circular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7" name="Picture 4" descr="C:\Users\PC\Desktop\Foto Presentazione Lalzit\Legenda.PNG">
              <a:extLst>
                <a:ext uri="{FF2B5EF4-FFF2-40B4-BE49-F238E27FC236}">
                  <a16:creationId xmlns:a16="http://schemas.microsoft.com/office/drawing/2014/main" id="{F862D9C8-4725-49E7-8338-922251A8E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891598"/>
              <a:ext cx="3446626" cy="47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6FA001B5-B52A-4403-8C65-F3AD6377E507}"/>
              </a:ext>
            </a:extLst>
          </p:cNvPr>
          <p:cNvGrpSpPr/>
          <p:nvPr/>
        </p:nvGrpSpPr>
        <p:grpSpPr>
          <a:xfrm>
            <a:off x="4572000" y="2346600"/>
            <a:ext cx="3541890" cy="4223996"/>
            <a:chOff x="1447800" y="1143442"/>
            <a:chExt cx="3541890" cy="4223996"/>
          </a:xfrm>
        </p:grpSpPr>
        <p:pic>
          <p:nvPicPr>
            <p:cNvPr id="9" name="Picture 4" descr="C:\Users\PC\Desktop\Foto Presentazione Lalzit\Legenda.PNG">
              <a:extLst>
                <a:ext uri="{FF2B5EF4-FFF2-40B4-BE49-F238E27FC236}">
                  <a16:creationId xmlns:a16="http://schemas.microsoft.com/office/drawing/2014/main" id="{1C4A1A0A-FA52-46E1-88F5-B12EC88F4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891598"/>
              <a:ext cx="3446626" cy="47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PC\Dropbox\Cooperazione Internazionale\Esame Stage 2015\Progetto Stage _CON IMMAGINI COMPRESSE\SSW.PNG">
              <a:extLst>
                <a:ext uri="{FF2B5EF4-FFF2-40B4-BE49-F238E27FC236}">
                  <a16:creationId xmlns:a16="http://schemas.microsoft.com/office/drawing/2014/main" id="{C32EE0D7-9E36-4A43-AE95-DAA3E701E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143442"/>
              <a:ext cx="3541890" cy="3657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ccia curva 10">
              <a:extLst>
                <a:ext uri="{FF2B5EF4-FFF2-40B4-BE49-F238E27FC236}">
                  <a16:creationId xmlns:a16="http://schemas.microsoft.com/office/drawing/2014/main" id="{CB27C404-B994-4213-AA85-81CAF9FC102E}"/>
                </a:ext>
              </a:extLst>
            </p:cNvPr>
            <p:cNvSpPr/>
            <p:nvPr/>
          </p:nvSpPr>
          <p:spPr>
            <a:xfrm rot="6645505" flipH="1">
              <a:off x="3548333" y="2042811"/>
              <a:ext cx="899887" cy="876506"/>
            </a:xfrm>
            <a:prstGeom prst="bentArrow">
              <a:avLst>
                <a:gd name="adj1" fmla="val 16221"/>
                <a:gd name="adj2" fmla="val 20063"/>
                <a:gd name="adj3" fmla="val 25000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11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dibris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574676"/>
      </a:accent1>
      <a:accent2>
        <a:srgbClr val="574676"/>
      </a:accent2>
      <a:accent3>
        <a:srgbClr val="574676"/>
      </a:accent3>
      <a:accent4>
        <a:srgbClr val="574676"/>
      </a:accent4>
      <a:accent5>
        <a:srgbClr val="574676"/>
      </a:accent5>
      <a:accent6>
        <a:srgbClr val="574676"/>
      </a:accent6>
      <a:hlink>
        <a:srgbClr val="574676"/>
      </a:hlink>
      <a:folHlink>
        <a:srgbClr val="E7E6E6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indent="0" algn="l">
          <a:buNone/>
          <a:defRPr sz="1050" b="0" i="1" dirty="0" smtClean="0">
            <a:latin typeface="Fira Sans" panose="020B050305000002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cca" id="{81356B04-C42E-A648-9582-06FFC0627CE5}" vid="{A16CB841-665C-9C4B-BAF4-A7AD70130A3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Narta</Template>
  <TotalTime>240</TotalTime>
  <Words>441</Words>
  <Application>Microsoft Office PowerPoint</Application>
  <PresentationFormat>Presentazione su schermo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Verdana</vt:lpstr>
      <vt:lpstr>Fira Sans Medium</vt:lpstr>
      <vt:lpstr>Calibri</vt:lpstr>
      <vt:lpstr>Fira Sans</vt:lpstr>
      <vt:lpstr>Roboto Slab</vt:lpstr>
      <vt:lpstr>Abadi</vt:lpstr>
      <vt:lpstr>Arial</vt:lpstr>
      <vt:lpstr>Cambria Math</vt:lpstr>
      <vt:lpstr>Tema di Office</vt:lpstr>
      <vt:lpstr>Coastal erosion and vulnerability in the Bay of Lalzit (AL)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of the lagoon system: pilot case of the Zvernec lagoon</dc:title>
  <dc:subject/>
  <dc:creator>FRANCESCO DE LEO</dc:creator>
  <cp:keywords/>
  <dc:description/>
  <cp:lastModifiedBy>Marta Crivellaro</cp:lastModifiedBy>
  <cp:revision>8</cp:revision>
  <cp:lastPrinted>2019-04-15T13:03:12Z</cp:lastPrinted>
  <dcterms:created xsi:type="dcterms:W3CDTF">2022-10-05T14:06:24Z</dcterms:created>
  <dcterms:modified xsi:type="dcterms:W3CDTF">2022-10-12T11:56:10Z</dcterms:modified>
  <cp:category/>
</cp:coreProperties>
</file>