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2" r:id="rId3"/>
    <p:sldId id="257" r:id="rId4"/>
    <p:sldId id="273" r:id="rId5"/>
    <p:sldId id="258" r:id="rId6"/>
    <p:sldId id="274" r:id="rId7"/>
    <p:sldId id="275" r:id="rId8"/>
    <p:sldId id="276" r:id="rId9"/>
    <p:sldId id="277" r:id="rId10"/>
    <p:sldId id="280" r:id="rId11"/>
    <p:sldId id="281" r:id="rId12"/>
    <p:sldId id="283" r:id="rId13"/>
    <p:sldId id="278" r:id="rId14"/>
    <p:sldId id="279" r:id="rId15"/>
    <p:sldId id="282" r:id="rId16"/>
    <p:sldId id="286" r:id="rId17"/>
    <p:sldId id="284" r:id="rId18"/>
    <p:sldId id="285" r:id="rId19"/>
    <p:sldId id="287" r:id="rId20"/>
    <p:sldId id="260" r:id="rId21"/>
  </p:sldIdLst>
  <p:sldSz cx="9144000" cy="6858000" type="screen4x3"/>
  <p:notesSz cx="6858000" cy="9144000"/>
  <p:embeddedFontLst>
    <p:embeddedFont>
      <p:font typeface="Abadi" panose="020B0604020104020204" pitchFamily="3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Fira Sans" panose="020B0503050000020004" pitchFamily="34" charset="0"/>
      <p:regular r:id="rId29"/>
      <p:bold r:id="rId30"/>
      <p:italic r:id="rId31"/>
      <p:boldItalic r:id="rId32"/>
    </p:embeddedFont>
    <p:embeddedFont>
      <p:font typeface="Fira Sans Medium" panose="020B0603050000020004" pitchFamily="34" charset="0"/>
      <p:regular r:id="rId33"/>
      <p:italic r:id="rId34"/>
    </p:embeddedFont>
    <p:embeddedFont>
      <p:font typeface="Roboto Slab" panose="020B0604020202020204" charset="0"/>
      <p:regular r:id="rId35"/>
      <p:bold r:id="rId36"/>
    </p:embeddedFont>
    <p:embeddedFont>
      <p:font typeface="Verdana" panose="020B0604030504040204" pitchFamily="34" charset="0"/>
      <p:regular r:id="rId37"/>
      <p:bold r:id="rId38"/>
      <p:italic r:id="rId39"/>
      <p:boldItalic r:id="rId40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4676"/>
    <a:srgbClr val="EF3340"/>
    <a:srgbClr val="A4BCC2"/>
    <a:srgbClr val="727272"/>
    <a:srgbClr val="D6AC02"/>
    <a:srgbClr val="F1C400"/>
    <a:srgbClr val="DEB401"/>
    <a:srgbClr val="B08D3B"/>
    <a:srgbClr val="F4633A"/>
    <a:srgbClr val="0061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9671B7-3604-4670-BDEE-FC88AC53D8BB}" v="5" dt="2022-10-11T14:57:08.8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36" autoAdjust="0"/>
    <p:restoredTop sz="86441"/>
  </p:normalViewPr>
  <p:slideViewPr>
    <p:cSldViewPr snapToGrid="0" snapToObjects="1" showGuides="1">
      <p:cViewPr varScale="1">
        <p:scale>
          <a:sx n="67" d="100"/>
          <a:sy n="67" d="100"/>
        </p:scale>
        <p:origin x="1336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CO DE LEO" userId="d65037be-1e8b-40d8-8299-7a4d93cdecd0" providerId="ADAL" clId="{15564D77-3C41-4900-AA94-75B523C85C6D}"/>
    <pc:docChg chg="undo custSel addSld delSld modSld sldOrd">
      <pc:chgData name="FRANCESCO DE LEO" userId="d65037be-1e8b-40d8-8299-7a4d93cdecd0" providerId="ADAL" clId="{15564D77-3C41-4900-AA94-75B523C85C6D}" dt="2022-10-10T14:11:23.523" v="2328" actId="14100"/>
      <pc:docMkLst>
        <pc:docMk/>
      </pc:docMkLst>
      <pc:sldChg chg="addSp modSp mod">
        <pc:chgData name="FRANCESCO DE LEO" userId="d65037be-1e8b-40d8-8299-7a4d93cdecd0" providerId="ADAL" clId="{15564D77-3C41-4900-AA94-75B523C85C6D}" dt="2022-10-05T15:55:09.530" v="1880" actId="255"/>
        <pc:sldMkLst>
          <pc:docMk/>
          <pc:sldMk cId="2247090549" sldId="256"/>
        </pc:sldMkLst>
        <pc:spChg chg="mod">
          <ac:chgData name="FRANCESCO DE LEO" userId="d65037be-1e8b-40d8-8299-7a4d93cdecd0" providerId="ADAL" clId="{15564D77-3C41-4900-AA94-75B523C85C6D}" dt="2022-10-05T14:11:51.624" v="99" actId="1076"/>
          <ac:spMkLst>
            <pc:docMk/>
            <pc:sldMk cId="2247090549" sldId="256"/>
            <ac:spMk id="2" creationId="{E01BB7BE-E4F3-F34C-98AC-424C3998BD33}"/>
          </ac:spMkLst>
        </pc:spChg>
        <pc:spChg chg="mod">
          <ac:chgData name="FRANCESCO DE LEO" userId="d65037be-1e8b-40d8-8299-7a4d93cdecd0" providerId="ADAL" clId="{15564D77-3C41-4900-AA94-75B523C85C6D}" dt="2022-10-05T14:11:37.113" v="97" actId="1076"/>
          <ac:spMkLst>
            <pc:docMk/>
            <pc:sldMk cId="2247090549" sldId="256"/>
            <ac:spMk id="3" creationId="{DFAC99DC-03D4-7449-B6C7-2B86A9FA73F6}"/>
          </ac:spMkLst>
        </pc:spChg>
        <pc:spChg chg="mod">
          <ac:chgData name="FRANCESCO DE LEO" userId="d65037be-1e8b-40d8-8299-7a4d93cdecd0" providerId="ADAL" clId="{15564D77-3C41-4900-AA94-75B523C85C6D}" dt="2022-10-05T15:54:54.327" v="1879" actId="20577"/>
          <ac:spMkLst>
            <pc:docMk/>
            <pc:sldMk cId="2247090549" sldId="256"/>
            <ac:spMk id="4" creationId="{1D10E4C7-8206-8949-88EE-952FB5F1AC5F}"/>
          </ac:spMkLst>
        </pc:spChg>
        <pc:spChg chg="add mod">
          <ac:chgData name="FRANCESCO DE LEO" userId="d65037be-1e8b-40d8-8299-7a4d93cdecd0" providerId="ADAL" clId="{15564D77-3C41-4900-AA94-75B523C85C6D}" dt="2022-10-05T15:55:09.530" v="1880" actId="255"/>
          <ac:spMkLst>
            <pc:docMk/>
            <pc:sldMk cId="2247090549" sldId="256"/>
            <ac:spMk id="5" creationId="{D671ADAC-D7B3-43F1-A747-1F4D15B81450}"/>
          </ac:spMkLst>
        </pc:spChg>
      </pc:sldChg>
      <pc:sldChg chg="addSp delSp modSp mod ord">
        <pc:chgData name="FRANCESCO DE LEO" userId="d65037be-1e8b-40d8-8299-7a4d93cdecd0" providerId="ADAL" clId="{15564D77-3C41-4900-AA94-75B523C85C6D}" dt="2022-10-05T15:33:54.060" v="1136" actId="20577"/>
        <pc:sldMkLst>
          <pc:docMk/>
          <pc:sldMk cId="1817072560" sldId="257"/>
        </pc:sldMkLst>
        <pc:spChg chg="del">
          <ac:chgData name="FRANCESCO DE LEO" userId="d65037be-1e8b-40d8-8299-7a4d93cdecd0" providerId="ADAL" clId="{15564D77-3C41-4900-AA94-75B523C85C6D}" dt="2022-10-05T14:13:40.793" v="121" actId="478"/>
          <ac:spMkLst>
            <pc:docMk/>
            <pc:sldMk cId="1817072560" sldId="257"/>
            <ac:spMk id="2" creationId="{81C9EAE9-98F0-0A46-9326-81E8D3893373}"/>
          </ac:spMkLst>
        </pc:spChg>
        <pc:spChg chg="add del mod">
          <ac:chgData name="FRANCESCO DE LEO" userId="d65037be-1e8b-40d8-8299-7a4d93cdecd0" providerId="ADAL" clId="{15564D77-3C41-4900-AA94-75B523C85C6D}" dt="2022-10-05T14:13:44.953" v="124" actId="478"/>
          <ac:spMkLst>
            <pc:docMk/>
            <pc:sldMk cId="1817072560" sldId="257"/>
            <ac:spMk id="4" creationId="{7A9691E7-3CFD-41DC-832E-FC1BA22280A9}"/>
          </ac:spMkLst>
        </pc:spChg>
        <pc:spChg chg="add del mod">
          <ac:chgData name="FRANCESCO DE LEO" userId="d65037be-1e8b-40d8-8299-7a4d93cdecd0" providerId="ADAL" clId="{15564D77-3C41-4900-AA94-75B523C85C6D}" dt="2022-10-05T14:13:43.267" v="123"/>
          <ac:spMkLst>
            <pc:docMk/>
            <pc:sldMk cId="1817072560" sldId="257"/>
            <ac:spMk id="5" creationId="{D66D460B-DB17-4061-9BA0-90E9B54BFE98}"/>
          </ac:spMkLst>
        </pc:spChg>
        <pc:spChg chg="add del mod">
          <ac:chgData name="FRANCESCO DE LEO" userId="d65037be-1e8b-40d8-8299-7a4d93cdecd0" providerId="ADAL" clId="{15564D77-3C41-4900-AA94-75B523C85C6D}" dt="2022-10-05T14:13:43.267" v="123"/>
          <ac:spMkLst>
            <pc:docMk/>
            <pc:sldMk cId="1817072560" sldId="257"/>
            <ac:spMk id="6" creationId="{ABBBF646-0856-453A-B83F-A4B9A1C2EE9F}"/>
          </ac:spMkLst>
        </pc:spChg>
        <pc:spChg chg="add del mod">
          <ac:chgData name="FRANCESCO DE LEO" userId="d65037be-1e8b-40d8-8299-7a4d93cdecd0" providerId="ADAL" clId="{15564D77-3C41-4900-AA94-75B523C85C6D}" dt="2022-10-05T14:17:11.281" v="185" actId="478"/>
          <ac:spMkLst>
            <pc:docMk/>
            <pc:sldMk cId="1817072560" sldId="257"/>
            <ac:spMk id="7" creationId="{0411D841-1F49-40AB-A9CA-3A594C300178}"/>
          </ac:spMkLst>
        </pc:spChg>
        <pc:spChg chg="add mod">
          <ac:chgData name="FRANCESCO DE LEO" userId="d65037be-1e8b-40d8-8299-7a4d93cdecd0" providerId="ADAL" clId="{15564D77-3C41-4900-AA94-75B523C85C6D}" dt="2022-10-05T15:33:54.060" v="1136" actId="20577"/>
          <ac:spMkLst>
            <pc:docMk/>
            <pc:sldMk cId="1817072560" sldId="257"/>
            <ac:spMk id="8" creationId="{428F5B2A-087D-4985-A3B6-096011AFF306}"/>
          </ac:spMkLst>
        </pc:spChg>
        <pc:spChg chg="add del mod">
          <ac:chgData name="FRANCESCO DE LEO" userId="d65037be-1e8b-40d8-8299-7a4d93cdecd0" providerId="ADAL" clId="{15564D77-3C41-4900-AA94-75B523C85C6D}" dt="2022-10-05T14:20:50.948" v="191"/>
          <ac:spMkLst>
            <pc:docMk/>
            <pc:sldMk cId="1817072560" sldId="257"/>
            <ac:spMk id="9" creationId="{DC7A4244-C047-46AC-B241-61FB9DE15F24}"/>
          </ac:spMkLst>
        </pc:spChg>
        <pc:spChg chg="add mod">
          <ac:chgData name="FRANCESCO DE LEO" userId="d65037be-1e8b-40d8-8299-7a4d93cdecd0" providerId="ADAL" clId="{15564D77-3C41-4900-AA94-75B523C85C6D}" dt="2022-10-05T14:30:52.669" v="352" actId="164"/>
          <ac:spMkLst>
            <pc:docMk/>
            <pc:sldMk cId="1817072560" sldId="257"/>
            <ac:spMk id="14" creationId="{6CD06C70-9B48-45A2-9762-EBCD319CC799}"/>
          </ac:spMkLst>
        </pc:spChg>
        <pc:spChg chg="add mod">
          <ac:chgData name="FRANCESCO DE LEO" userId="d65037be-1e8b-40d8-8299-7a4d93cdecd0" providerId="ADAL" clId="{15564D77-3C41-4900-AA94-75B523C85C6D}" dt="2022-10-05T14:30:52.669" v="352" actId="164"/>
          <ac:spMkLst>
            <pc:docMk/>
            <pc:sldMk cId="1817072560" sldId="257"/>
            <ac:spMk id="15" creationId="{EB28A624-119F-42E4-8251-F0B91E1A7386}"/>
          </ac:spMkLst>
        </pc:spChg>
        <pc:spChg chg="add del mod">
          <ac:chgData name="FRANCESCO DE LEO" userId="d65037be-1e8b-40d8-8299-7a4d93cdecd0" providerId="ADAL" clId="{15564D77-3C41-4900-AA94-75B523C85C6D}" dt="2022-10-05T14:34:01.450" v="593"/>
          <ac:spMkLst>
            <pc:docMk/>
            <pc:sldMk cId="1817072560" sldId="257"/>
            <ac:spMk id="17" creationId="{9E74442F-5A4D-46D4-89AE-3CD56110BFCC}"/>
          </ac:spMkLst>
        </pc:spChg>
        <pc:grpChg chg="add mod">
          <ac:chgData name="FRANCESCO DE LEO" userId="d65037be-1e8b-40d8-8299-7a4d93cdecd0" providerId="ADAL" clId="{15564D77-3C41-4900-AA94-75B523C85C6D}" dt="2022-10-05T14:30:54.900" v="353" actId="1076"/>
          <ac:grpSpMkLst>
            <pc:docMk/>
            <pc:sldMk cId="1817072560" sldId="257"/>
            <ac:grpSpMk id="16" creationId="{F1162E25-E442-47CB-B5C1-C4B1D1BF1C74}"/>
          </ac:grpSpMkLst>
        </pc:grpChg>
        <pc:picChg chg="add del mod">
          <ac:chgData name="FRANCESCO DE LEO" userId="d65037be-1e8b-40d8-8299-7a4d93cdecd0" providerId="ADAL" clId="{15564D77-3C41-4900-AA94-75B523C85C6D}" dt="2022-10-05T14:24:40.579" v="287" actId="478"/>
          <ac:picMkLst>
            <pc:docMk/>
            <pc:sldMk cId="1817072560" sldId="257"/>
            <ac:picMk id="10" creationId="{DC331261-D286-4C4E-8B3F-D92065A3385A}"/>
          </ac:picMkLst>
        </pc:picChg>
        <pc:picChg chg="add mod modCrop">
          <ac:chgData name="FRANCESCO DE LEO" userId="d65037be-1e8b-40d8-8299-7a4d93cdecd0" providerId="ADAL" clId="{15564D77-3C41-4900-AA94-75B523C85C6D}" dt="2022-10-05T14:34:31.004" v="597" actId="1076"/>
          <ac:picMkLst>
            <pc:docMk/>
            <pc:sldMk cId="1817072560" sldId="257"/>
            <ac:picMk id="11" creationId="{0364D364-F6D1-4068-8094-9F9C7A0C1521}"/>
          </ac:picMkLst>
        </pc:picChg>
        <pc:picChg chg="add mod">
          <ac:chgData name="FRANCESCO DE LEO" userId="d65037be-1e8b-40d8-8299-7a4d93cdecd0" providerId="ADAL" clId="{15564D77-3C41-4900-AA94-75B523C85C6D}" dt="2022-10-05T14:30:52.669" v="352" actId="164"/>
          <ac:picMkLst>
            <pc:docMk/>
            <pc:sldMk cId="1817072560" sldId="257"/>
            <ac:picMk id="13" creationId="{543CE68A-7BE8-4005-96F1-9F4E9F4DFF80}"/>
          </ac:picMkLst>
        </pc:picChg>
      </pc:sldChg>
      <pc:sldChg chg="addSp delSp modSp mod modAnim">
        <pc:chgData name="FRANCESCO DE LEO" userId="d65037be-1e8b-40d8-8299-7a4d93cdecd0" providerId="ADAL" clId="{15564D77-3C41-4900-AA94-75B523C85C6D}" dt="2022-10-05T15:34:06.102" v="1138" actId="1076"/>
        <pc:sldMkLst>
          <pc:docMk/>
          <pc:sldMk cId="3788609520" sldId="258"/>
        </pc:sldMkLst>
        <pc:spChg chg="del">
          <ac:chgData name="FRANCESCO DE LEO" userId="d65037be-1e8b-40d8-8299-7a4d93cdecd0" providerId="ADAL" clId="{15564D77-3C41-4900-AA94-75B523C85C6D}" dt="2022-10-05T14:17:26.778" v="186" actId="478"/>
          <ac:spMkLst>
            <pc:docMk/>
            <pc:sldMk cId="3788609520" sldId="258"/>
            <ac:spMk id="2" creationId="{CDF0FBB6-68A0-0F47-8CEA-67E12B714689}"/>
          </ac:spMkLst>
        </pc:spChg>
        <pc:spChg chg="del">
          <ac:chgData name="FRANCESCO DE LEO" userId="d65037be-1e8b-40d8-8299-7a4d93cdecd0" providerId="ADAL" clId="{15564D77-3C41-4900-AA94-75B523C85C6D}" dt="2022-10-05T14:17:26.778" v="186" actId="478"/>
          <ac:spMkLst>
            <pc:docMk/>
            <pc:sldMk cId="3788609520" sldId="258"/>
            <ac:spMk id="3" creationId="{48F567D5-6E0D-3649-B7E3-39C14D20D2BD}"/>
          </ac:spMkLst>
        </pc:spChg>
        <pc:spChg chg="add del mod">
          <ac:chgData name="FRANCESCO DE LEO" userId="d65037be-1e8b-40d8-8299-7a4d93cdecd0" providerId="ADAL" clId="{15564D77-3C41-4900-AA94-75B523C85C6D}" dt="2022-10-05T14:17:38.572" v="187" actId="478"/>
          <ac:spMkLst>
            <pc:docMk/>
            <pc:sldMk cId="3788609520" sldId="258"/>
            <ac:spMk id="5" creationId="{53A7BBAB-80D3-42CA-AC28-77CEC85B640F}"/>
          </ac:spMkLst>
        </pc:spChg>
        <pc:spChg chg="add del mod">
          <ac:chgData name="FRANCESCO DE LEO" userId="d65037be-1e8b-40d8-8299-7a4d93cdecd0" providerId="ADAL" clId="{15564D77-3C41-4900-AA94-75B523C85C6D}" dt="2022-10-05T14:17:39.344" v="188" actId="478"/>
          <ac:spMkLst>
            <pc:docMk/>
            <pc:sldMk cId="3788609520" sldId="258"/>
            <ac:spMk id="7" creationId="{A9407E15-018F-4EA6-A30A-344E1F7BFB21}"/>
          </ac:spMkLst>
        </pc:spChg>
        <pc:spChg chg="add mod">
          <ac:chgData name="FRANCESCO DE LEO" userId="d65037be-1e8b-40d8-8299-7a4d93cdecd0" providerId="ADAL" clId="{15564D77-3C41-4900-AA94-75B523C85C6D}" dt="2022-10-05T15:34:02.333" v="1137" actId="1076"/>
          <ac:spMkLst>
            <pc:docMk/>
            <pc:sldMk cId="3788609520" sldId="258"/>
            <ac:spMk id="8" creationId="{923599F2-3EC2-4A7C-AF01-3BF8BF82FB9D}"/>
          </ac:spMkLst>
        </pc:spChg>
        <pc:spChg chg="add mod">
          <ac:chgData name="FRANCESCO DE LEO" userId="d65037be-1e8b-40d8-8299-7a4d93cdecd0" providerId="ADAL" clId="{15564D77-3C41-4900-AA94-75B523C85C6D}" dt="2022-10-05T15:34:06.102" v="1138" actId="1076"/>
          <ac:spMkLst>
            <pc:docMk/>
            <pc:sldMk cId="3788609520" sldId="258"/>
            <ac:spMk id="13" creationId="{6A8DD494-C84A-4136-9825-CF9F75C72075}"/>
          </ac:spMkLst>
        </pc:spChg>
        <pc:picChg chg="add del mod">
          <ac:chgData name="FRANCESCO DE LEO" userId="d65037be-1e8b-40d8-8299-7a4d93cdecd0" providerId="ADAL" clId="{15564D77-3C41-4900-AA94-75B523C85C6D}" dt="2022-10-05T14:35:43.475" v="636" actId="478"/>
          <ac:picMkLst>
            <pc:docMk/>
            <pc:sldMk cId="3788609520" sldId="258"/>
            <ac:picMk id="9" creationId="{3C661255-AA15-44AE-A603-8A86EC04BC6B}"/>
          </ac:picMkLst>
        </pc:picChg>
        <pc:picChg chg="add mod">
          <ac:chgData name="FRANCESCO DE LEO" userId="d65037be-1e8b-40d8-8299-7a4d93cdecd0" providerId="ADAL" clId="{15564D77-3C41-4900-AA94-75B523C85C6D}" dt="2022-10-05T14:40:19.819" v="702" actId="1076"/>
          <ac:picMkLst>
            <pc:docMk/>
            <pc:sldMk cId="3788609520" sldId="258"/>
            <ac:picMk id="10" creationId="{7D6B7533-F5F7-479D-8716-46937A7774FE}"/>
          </ac:picMkLst>
        </pc:picChg>
        <pc:picChg chg="add mod">
          <ac:chgData name="FRANCESCO DE LEO" userId="d65037be-1e8b-40d8-8299-7a4d93cdecd0" providerId="ADAL" clId="{15564D77-3C41-4900-AA94-75B523C85C6D}" dt="2022-10-05T14:40:24.691" v="704" actId="1076"/>
          <ac:picMkLst>
            <pc:docMk/>
            <pc:sldMk cId="3788609520" sldId="258"/>
            <ac:picMk id="11" creationId="{DFFAA5CD-4E52-47F9-B029-C406E18C32C6}"/>
          </ac:picMkLst>
        </pc:picChg>
        <pc:picChg chg="add mod">
          <ac:chgData name="FRANCESCO DE LEO" userId="d65037be-1e8b-40d8-8299-7a4d93cdecd0" providerId="ADAL" clId="{15564D77-3C41-4900-AA94-75B523C85C6D}" dt="2022-10-05T14:40:11.860" v="700" actId="1076"/>
          <ac:picMkLst>
            <pc:docMk/>
            <pc:sldMk cId="3788609520" sldId="258"/>
            <ac:picMk id="12" creationId="{96AE60A7-19C0-4C2F-A44B-73BFC739EAC7}"/>
          </ac:picMkLst>
        </pc:picChg>
      </pc:sldChg>
      <pc:sldChg chg="del">
        <pc:chgData name="FRANCESCO DE LEO" userId="d65037be-1e8b-40d8-8299-7a4d93cdecd0" providerId="ADAL" clId="{15564D77-3C41-4900-AA94-75B523C85C6D}" dt="2022-10-05T15:00:40.251" v="1129" actId="47"/>
        <pc:sldMkLst>
          <pc:docMk/>
          <pc:sldMk cId="2467598812" sldId="259"/>
        </pc:sldMkLst>
      </pc:sldChg>
      <pc:sldChg chg="modSp del mod">
        <pc:chgData name="FRANCESCO DE LEO" userId="d65037be-1e8b-40d8-8299-7a4d93cdecd0" providerId="ADAL" clId="{15564D77-3C41-4900-AA94-75B523C85C6D}" dt="2022-10-05T15:00:40.251" v="1129" actId="47"/>
        <pc:sldMkLst>
          <pc:docMk/>
          <pc:sldMk cId="1332806008" sldId="261"/>
        </pc:sldMkLst>
        <pc:spChg chg="mod">
          <ac:chgData name="FRANCESCO DE LEO" userId="d65037be-1e8b-40d8-8299-7a4d93cdecd0" providerId="ADAL" clId="{15564D77-3C41-4900-AA94-75B523C85C6D}" dt="2022-10-05T14:13:06.063" v="117" actId="1076"/>
          <ac:spMkLst>
            <pc:docMk/>
            <pc:sldMk cId="1332806008" sldId="261"/>
            <ac:spMk id="10" creationId="{5B119A0C-44E4-204F-9C11-A4611317AA3E}"/>
          </ac:spMkLst>
        </pc:spChg>
      </pc:sldChg>
      <pc:sldChg chg="del">
        <pc:chgData name="FRANCESCO DE LEO" userId="d65037be-1e8b-40d8-8299-7a4d93cdecd0" providerId="ADAL" clId="{15564D77-3C41-4900-AA94-75B523C85C6D}" dt="2022-10-05T15:00:40.251" v="1129" actId="47"/>
        <pc:sldMkLst>
          <pc:docMk/>
          <pc:sldMk cId="3962186511" sldId="262"/>
        </pc:sldMkLst>
      </pc:sldChg>
      <pc:sldChg chg="del">
        <pc:chgData name="FRANCESCO DE LEO" userId="d65037be-1e8b-40d8-8299-7a4d93cdecd0" providerId="ADAL" clId="{15564D77-3C41-4900-AA94-75B523C85C6D}" dt="2022-10-05T15:00:40.251" v="1129" actId="47"/>
        <pc:sldMkLst>
          <pc:docMk/>
          <pc:sldMk cId="280748157" sldId="263"/>
        </pc:sldMkLst>
      </pc:sldChg>
      <pc:sldChg chg="del">
        <pc:chgData name="FRANCESCO DE LEO" userId="d65037be-1e8b-40d8-8299-7a4d93cdecd0" providerId="ADAL" clId="{15564D77-3C41-4900-AA94-75B523C85C6D}" dt="2022-10-05T15:00:40.251" v="1129" actId="47"/>
        <pc:sldMkLst>
          <pc:docMk/>
          <pc:sldMk cId="1310867165" sldId="264"/>
        </pc:sldMkLst>
      </pc:sldChg>
      <pc:sldChg chg="del">
        <pc:chgData name="FRANCESCO DE LEO" userId="d65037be-1e8b-40d8-8299-7a4d93cdecd0" providerId="ADAL" clId="{15564D77-3C41-4900-AA94-75B523C85C6D}" dt="2022-10-05T15:00:40.251" v="1129" actId="47"/>
        <pc:sldMkLst>
          <pc:docMk/>
          <pc:sldMk cId="2187655664" sldId="265"/>
        </pc:sldMkLst>
      </pc:sldChg>
      <pc:sldChg chg="del">
        <pc:chgData name="FRANCESCO DE LEO" userId="d65037be-1e8b-40d8-8299-7a4d93cdecd0" providerId="ADAL" clId="{15564D77-3C41-4900-AA94-75B523C85C6D}" dt="2022-10-05T15:00:40.251" v="1129" actId="47"/>
        <pc:sldMkLst>
          <pc:docMk/>
          <pc:sldMk cId="3078648361" sldId="266"/>
        </pc:sldMkLst>
      </pc:sldChg>
      <pc:sldChg chg="del">
        <pc:chgData name="FRANCESCO DE LEO" userId="d65037be-1e8b-40d8-8299-7a4d93cdecd0" providerId="ADAL" clId="{15564D77-3C41-4900-AA94-75B523C85C6D}" dt="2022-10-05T15:00:40.251" v="1129" actId="47"/>
        <pc:sldMkLst>
          <pc:docMk/>
          <pc:sldMk cId="1025143157" sldId="267"/>
        </pc:sldMkLst>
      </pc:sldChg>
      <pc:sldChg chg="del">
        <pc:chgData name="FRANCESCO DE LEO" userId="d65037be-1e8b-40d8-8299-7a4d93cdecd0" providerId="ADAL" clId="{15564D77-3C41-4900-AA94-75B523C85C6D}" dt="2022-10-05T15:00:40.251" v="1129" actId="47"/>
        <pc:sldMkLst>
          <pc:docMk/>
          <pc:sldMk cId="2575992562" sldId="271"/>
        </pc:sldMkLst>
      </pc:sldChg>
      <pc:sldChg chg="addSp delSp modSp add mod">
        <pc:chgData name="FRANCESCO DE LEO" userId="d65037be-1e8b-40d8-8299-7a4d93cdecd0" providerId="ADAL" clId="{15564D77-3C41-4900-AA94-75B523C85C6D}" dt="2022-10-05T15:33:41.077" v="1134" actId="1076"/>
        <pc:sldMkLst>
          <pc:docMk/>
          <pc:sldMk cId="1430100239" sldId="272"/>
        </pc:sldMkLst>
        <pc:spChg chg="mod">
          <ac:chgData name="FRANCESCO DE LEO" userId="d65037be-1e8b-40d8-8299-7a4d93cdecd0" providerId="ADAL" clId="{15564D77-3C41-4900-AA94-75B523C85C6D}" dt="2022-10-05T14:21:23.756" v="206"/>
          <ac:spMkLst>
            <pc:docMk/>
            <pc:sldMk cId="1430100239" sldId="272"/>
            <ac:spMk id="5" creationId="{124A605E-007E-4D58-B102-D15A4F614A6F}"/>
          </ac:spMkLst>
        </pc:spChg>
        <pc:spChg chg="mod">
          <ac:chgData name="FRANCESCO DE LEO" userId="d65037be-1e8b-40d8-8299-7a4d93cdecd0" providerId="ADAL" clId="{15564D77-3C41-4900-AA94-75B523C85C6D}" dt="2022-10-05T14:21:23.756" v="206"/>
          <ac:spMkLst>
            <pc:docMk/>
            <pc:sldMk cId="1430100239" sldId="272"/>
            <ac:spMk id="6" creationId="{DD19A1E2-B5E9-4667-9A41-5D5F1B305632}"/>
          </ac:spMkLst>
        </pc:spChg>
        <pc:spChg chg="del mod">
          <ac:chgData name="FRANCESCO DE LEO" userId="d65037be-1e8b-40d8-8299-7a4d93cdecd0" providerId="ADAL" clId="{15564D77-3C41-4900-AA94-75B523C85C6D}" dt="2022-10-05T14:21:03.963" v="205" actId="478"/>
          <ac:spMkLst>
            <pc:docMk/>
            <pc:sldMk cId="1430100239" sldId="272"/>
            <ac:spMk id="7" creationId="{0411D841-1F49-40AB-A9CA-3A594C300178}"/>
          </ac:spMkLst>
        </pc:spChg>
        <pc:spChg chg="mod">
          <ac:chgData name="FRANCESCO DE LEO" userId="d65037be-1e8b-40d8-8299-7a4d93cdecd0" providerId="ADAL" clId="{15564D77-3C41-4900-AA94-75B523C85C6D}" dt="2022-10-05T15:33:39.622" v="1133" actId="1076"/>
          <ac:spMkLst>
            <pc:docMk/>
            <pc:sldMk cId="1430100239" sldId="272"/>
            <ac:spMk id="8" creationId="{428F5B2A-087D-4985-A3B6-096011AFF306}"/>
          </ac:spMkLst>
        </pc:spChg>
        <pc:spChg chg="mod topLvl">
          <ac:chgData name="FRANCESCO DE LEO" userId="d65037be-1e8b-40d8-8299-7a4d93cdecd0" providerId="ADAL" clId="{15564D77-3C41-4900-AA94-75B523C85C6D}" dt="2022-10-05T15:33:39.622" v="1133" actId="1076"/>
          <ac:spMkLst>
            <pc:docMk/>
            <pc:sldMk cId="1430100239" sldId="272"/>
            <ac:spMk id="22" creationId="{244C5B7F-7AC1-46EF-B481-B9ADDB83B1A3}"/>
          </ac:spMkLst>
        </pc:spChg>
        <pc:spChg chg="del mod topLvl">
          <ac:chgData name="FRANCESCO DE LEO" userId="d65037be-1e8b-40d8-8299-7a4d93cdecd0" providerId="ADAL" clId="{15564D77-3C41-4900-AA94-75B523C85C6D}" dt="2022-10-05T14:23:20.639" v="259" actId="478"/>
          <ac:spMkLst>
            <pc:docMk/>
            <pc:sldMk cId="1430100239" sldId="272"/>
            <ac:spMk id="23" creationId="{79902F03-3D2A-4677-BF88-BE18341AAC66}"/>
          </ac:spMkLst>
        </pc:spChg>
        <pc:grpChg chg="add del mod">
          <ac:chgData name="FRANCESCO DE LEO" userId="d65037be-1e8b-40d8-8299-7a4d93cdecd0" providerId="ADAL" clId="{15564D77-3C41-4900-AA94-75B523C85C6D}" dt="2022-10-05T14:21:28.367" v="207"/>
          <ac:grpSpMkLst>
            <pc:docMk/>
            <pc:sldMk cId="1430100239" sldId="272"/>
            <ac:grpSpMk id="4" creationId="{03264F19-47C9-49F1-A367-70979C36AB2B}"/>
          </ac:grpSpMkLst>
        </pc:grpChg>
        <pc:grpChg chg="mod">
          <ac:chgData name="FRANCESCO DE LEO" userId="d65037be-1e8b-40d8-8299-7a4d93cdecd0" providerId="ADAL" clId="{15564D77-3C41-4900-AA94-75B523C85C6D}" dt="2022-10-05T14:21:23.756" v="206"/>
          <ac:grpSpMkLst>
            <pc:docMk/>
            <pc:sldMk cId="1430100239" sldId="272"/>
            <ac:grpSpMk id="10" creationId="{99D15C3A-F419-4181-84C5-1D9996EBA090}"/>
          </ac:grpSpMkLst>
        </pc:grpChg>
        <pc:grpChg chg="add del mod">
          <ac:chgData name="FRANCESCO DE LEO" userId="d65037be-1e8b-40d8-8299-7a4d93cdecd0" providerId="ADAL" clId="{15564D77-3C41-4900-AA94-75B523C85C6D}" dt="2022-10-05T14:22:20.201" v="216" actId="165"/>
          <ac:grpSpMkLst>
            <pc:docMk/>
            <pc:sldMk cId="1430100239" sldId="272"/>
            <ac:grpSpMk id="21" creationId="{A2D66E46-006A-457F-94E9-0A248DEBF98F}"/>
          </ac:grpSpMkLst>
        </pc:grpChg>
        <pc:grpChg chg="mod topLvl">
          <ac:chgData name="FRANCESCO DE LEO" userId="d65037be-1e8b-40d8-8299-7a4d93cdecd0" providerId="ADAL" clId="{15564D77-3C41-4900-AA94-75B523C85C6D}" dt="2022-10-05T15:33:41.077" v="1134" actId="1076"/>
          <ac:grpSpMkLst>
            <pc:docMk/>
            <pc:sldMk cId="1430100239" sldId="272"/>
            <ac:grpSpMk id="25" creationId="{1A5F6B43-C117-4692-A280-89959EBEC746}"/>
          </ac:grpSpMkLst>
        </pc:grpChg>
        <pc:picChg chg="mod">
          <ac:chgData name="FRANCESCO DE LEO" userId="d65037be-1e8b-40d8-8299-7a4d93cdecd0" providerId="ADAL" clId="{15564D77-3C41-4900-AA94-75B523C85C6D}" dt="2022-10-05T14:21:23.756" v="206"/>
          <ac:picMkLst>
            <pc:docMk/>
            <pc:sldMk cId="1430100239" sldId="272"/>
            <ac:picMk id="12" creationId="{56CBC82A-30D1-4FC2-9F5F-C976FE8C0096}"/>
          </ac:picMkLst>
        </pc:picChg>
        <pc:picChg chg="mod">
          <ac:chgData name="FRANCESCO DE LEO" userId="d65037be-1e8b-40d8-8299-7a4d93cdecd0" providerId="ADAL" clId="{15564D77-3C41-4900-AA94-75B523C85C6D}" dt="2022-10-05T14:21:23.756" v="206"/>
          <ac:picMkLst>
            <pc:docMk/>
            <pc:sldMk cId="1430100239" sldId="272"/>
            <ac:picMk id="13" creationId="{D9B31D60-E34D-4AF5-A588-0A70736EE375}"/>
          </ac:picMkLst>
        </pc:picChg>
        <pc:picChg chg="mod">
          <ac:chgData name="FRANCESCO DE LEO" userId="d65037be-1e8b-40d8-8299-7a4d93cdecd0" providerId="ADAL" clId="{15564D77-3C41-4900-AA94-75B523C85C6D}" dt="2022-10-05T14:21:23.756" v="206"/>
          <ac:picMkLst>
            <pc:docMk/>
            <pc:sldMk cId="1430100239" sldId="272"/>
            <ac:picMk id="14" creationId="{2007DF03-83AE-49E1-89CB-8A2F1139E544}"/>
          </ac:picMkLst>
        </pc:picChg>
        <pc:picChg chg="mod">
          <ac:chgData name="FRANCESCO DE LEO" userId="d65037be-1e8b-40d8-8299-7a4d93cdecd0" providerId="ADAL" clId="{15564D77-3C41-4900-AA94-75B523C85C6D}" dt="2022-10-05T14:21:23.756" v="206"/>
          <ac:picMkLst>
            <pc:docMk/>
            <pc:sldMk cId="1430100239" sldId="272"/>
            <ac:picMk id="15" creationId="{80C4C90E-E5EB-4686-948A-89424FA80D5D}"/>
          </ac:picMkLst>
        </pc:picChg>
        <pc:picChg chg="mod">
          <ac:chgData name="FRANCESCO DE LEO" userId="d65037be-1e8b-40d8-8299-7a4d93cdecd0" providerId="ADAL" clId="{15564D77-3C41-4900-AA94-75B523C85C6D}" dt="2022-10-05T14:21:23.756" v="206"/>
          <ac:picMkLst>
            <pc:docMk/>
            <pc:sldMk cId="1430100239" sldId="272"/>
            <ac:picMk id="16" creationId="{CB929EDE-6637-467C-8BCC-8514167B61BD}"/>
          </ac:picMkLst>
        </pc:picChg>
        <pc:picChg chg="mod">
          <ac:chgData name="FRANCESCO DE LEO" userId="d65037be-1e8b-40d8-8299-7a4d93cdecd0" providerId="ADAL" clId="{15564D77-3C41-4900-AA94-75B523C85C6D}" dt="2022-10-05T14:21:23.756" v="206"/>
          <ac:picMkLst>
            <pc:docMk/>
            <pc:sldMk cId="1430100239" sldId="272"/>
            <ac:picMk id="17" creationId="{53149F01-62D7-41C1-B588-4172A3992319}"/>
          </ac:picMkLst>
        </pc:picChg>
        <pc:picChg chg="mod">
          <ac:chgData name="FRANCESCO DE LEO" userId="d65037be-1e8b-40d8-8299-7a4d93cdecd0" providerId="ADAL" clId="{15564D77-3C41-4900-AA94-75B523C85C6D}" dt="2022-10-05T14:21:23.756" v="206"/>
          <ac:picMkLst>
            <pc:docMk/>
            <pc:sldMk cId="1430100239" sldId="272"/>
            <ac:picMk id="18" creationId="{24666C01-287D-4BFA-A82E-D309B16ED99D}"/>
          </ac:picMkLst>
        </pc:picChg>
        <pc:picChg chg="mod">
          <ac:chgData name="FRANCESCO DE LEO" userId="d65037be-1e8b-40d8-8299-7a4d93cdecd0" providerId="ADAL" clId="{15564D77-3C41-4900-AA94-75B523C85C6D}" dt="2022-10-05T14:21:23.756" v="206"/>
          <ac:picMkLst>
            <pc:docMk/>
            <pc:sldMk cId="1430100239" sldId="272"/>
            <ac:picMk id="19" creationId="{29386024-81DF-4621-AB23-7CCA4C9EE95B}"/>
          </ac:picMkLst>
        </pc:picChg>
        <pc:picChg chg="mod">
          <ac:chgData name="FRANCESCO DE LEO" userId="d65037be-1e8b-40d8-8299-7a4d93cdecd0" providerId="ADAL" clId="{15564D77-3C41-4900-AA94-75B523C85C6D}" dt="2022-10-05T14:21:23.756" v="206"/>
          <ac:picMkLst>
            <pc:docMk/>
            <pc:sldMk cId="1430100239" sldId="272"/>
            <ac:picMk id="20" creationId="{692DA07A-E99F-4BF3-B72F-849F5D3B6B21}"/>
          </ac:picMkLst>
        </pc:picChg>
        <pc:picChg chg="mod">
          <ac:chgData name="FRANCESCO DE LEO" userId="d65037be-1e8b-40d8-8299-7a4d93cdecd0" providerId="ADAL" clId="{15564D77-3C41-4900-AA94-75B523C85C6D}" dt="2022-10-05T15:33:41.077" v="1134" actId="1076"/>
          <ac:picMkLst>
            <pc:docMk/>
            <pc:sldMk cId="1430100239" sldId="272"/>
            <ac:picMk id="27" creationId="{C13EDF61-25E7-41B8-8E9A-5EDDD3465D9D}"/>
          </ac:picMkLst>
        </pc:picChg>
        <pc:picChg chg="mod">
          <ac:chgData name="FRANCESCO DE LEO" userId="d65037be-1e8b-40d8-8299-7a4d93cdecd0" providerId="ADAL" clId="{15564D77-3C41-4900-AA94-75B523C85C6D}" dt="2022-10-05T15:33:41.077" v="1134" actId="1076"/>
          <ac:picMkLst>
            <pc:docMk/>
            <pc:sldMk cId="1430100239" sldId="272"/>
            <ac:picMk id="28" creationId="{3B57A44F-A24C-4990-B4CC-BAD226E9E68E}"/>
          </ac:picMkLst>
        </pc:picChg>
        <pc:picChg chg="mod">
          <ac:chgData name="FRANCESCO DE LEO" userId="d65037be-1e8b-40d8-8299-7a4d93cdecd0" providerId="ADAL" clId="{15564D77-3C41-4900-AA94-75B523C85C6D}" dt="2022-10-05T15:33:41.077" v="1134" actId="1076"/>
          <ac:picMkLst>
            <pc:docMk/>
            <pc:sldMk cId="1430100239" sldId="272"/>
            <ac:picMk id="29" creationId="{38C08FED-EDB9-4C4C-BDD7-FA5A3FAFCB0E}"/>
          </ac:picMkLst>
        </pc:picChg>
        <pc:picChg chg="mod">
          <ac:chgData name="FRANCESCO DE LEO" userId="d65037be-1e8b-40d8-8299-7a4d93cdecd0" providerId="ADAL" clId="{15564D77-3C41-4900-AA94-75B523C85C6D}" dt="2022-10-05T15:33:41.077" v="1134" actId="1076"/>
          <ac:picMkLst>
            <pc:docMk/>
            <pc:sldMk cId="1430100239" sldId="272"/>
            <ac:picMk id="30" creationId="{C6B59A24-1F2E-47B1-91F8-9B58DB855A0B}"/>
          </ac:picMkLst>
        </pc:picChg>
        <pc:picChg chg="mod">
          <ac:chgData name="FRANCESCO DE LEO" userId="d65037be-1e8b-40d8-8299-7a4d93cdecd0" providerId="ADAL" clId="{15564D77-3C41-4900-AA94-75B523C85C6D}" dt="2022-10-05T15:33:41.077" v="1134" actId="1076"/>
          <ac:picMkLst>
            <pc:docMk/>
            <pc:sldMk cId="1430100239" sldId="272"/>
            <ac:picMk id="31" creationId="{50A36CF6-C621-4ADE-89B8-94644DCC01A7}"/>
          </ac:picMkLst>
        </pc:picChg>
        <pc:picChg chg="mod">
          <ac:chgData name="FRANCESCO DE LEO" userId="d65037be-1e8b-40d8-8299-7a4d93cdecd0" providerId="ADAL" clId="{15564D77-3C41-4900-AA94-75B523C85C6D}" dt="2022-10-05T15:33:41.077" v="1134" actId="1076"/>
          <ac:picMkLst>
            <pc:docMk/>
            <pc:sldMk cId="1430100239" sldId="272"/>
            <ac:picMk id="32" creationId="{7522FCEE-D755-4CE9-B13F-182BF8758B6D}"/>
          </ac:picMkLst>
        </pc:picChg>
        <pc:picChg chg="mod">
          <ac:chgData name="FRANCESCO DE LEO" userId="d65037be-1e8b-40d8-8299-7a4d93cdecd0" providerId="ADAL" clId="{15564D77-3C41-4900-AA94-75B523C85C6D}" dt="2022-10-05T15:33:41.077" v="1134" actId="1076"/>
          <ac:picMkLst>
            <pc:docMk/>
            <pc:sldMk cId="1430100239" sldId="272"/>
            <ac:picMk id="33" creationId="{95BACCAA-1CF4-4A2A-A70B-B237023FCF14}"/>
          </ac:picMkLst>
        </pc:picChg>
        <pc:picChg chg="mod">
          <ac:chgData name="FRANCESCO DE LEO" userId="d65037be-1e8b-40d8-8299-7a4d93cdecd0" providerId="ADAL" clId="{15564D77-3C41-4900-AA94-75B523C85C6D}" dt="2022-10-05T15:33:41.077" v="1134" actId="1076"/>
          <ac:picMkLst>
            <pc:docMk/>
            <pc:sldMk cId="1430100239" sldId="272"/>
            <ac:picMk id="34" creationId="{B083AAA6-206E-4603-9B83-E163CCE999F3}"/>
          </ac:picMkLst>
        </pc:picChg>
        <pc:picChg chg="mod">
          <ac:chgData name="FRANCESCO DE LEO" userId="d65037be-1e8b-40d8-8299-7a4d93cdecd0" providerId="ADAL" clId="{15564D77-3C41-4900-AA94-75B523C85C6D}" dt="2022-10-05T15:33:41.077" v="1134" actId="1076"/>
          <ac:picMkLst>
            <pc:docMk/>
            <pc:sldMk cId="1430100239" sldId="272"/>
            <ac:picMk id="35" creationId="{59D76E8E-0FDA-47C5-89E9-8C42AE934EEF}"/>
          </ac:picMkLst>
        </pc:picChg>
        <pc:picChg chg="add mod">
          <ac:chgData name="FRANCESCO DE LEO" userId="d65037be-1e8b-40d8-8299-7a4d93cdecd0" providerId="ADAL" clId="{15564D77-3C41-4900-AA94-75B523C85C6D}" dt="2022-10-05T14:22:46.777" v="233"/>
          <ac:picMkLst>
            <pc:docMk/>
            <pc:sldMk cId="1430100239" sldId="272"/>
            <ac:picMk id="36" creationId="{19D2192A-EB0F-40C2-8FE1-9CA5087E7D6E}"/>
          </ac:picMkLst>
        </pc:picChg>
        <pc:cxnChg chg="mod">
          <ac:chgData name="FRANCESCO DE LEO" userId="d65037be-1e8b-40d8-8299-7a4d93cdecd0" providerId="ADAL" clId="{15564D77-3C41-4900-AA94-75B523C85C6D}" dt="2022-10-05T14:21:23.756" v="206"/>
          <ac:cxnSpMkLst>
            <pc:docMk/>
            <pc:sldMk cId="1430100239" sldId="272"/>
            <ac:cxnSpMk id="9" creationId="{F8C22F1E-CFA7-424A-B8A6-2D3E3D1FB49D}"/>
          </ac:cxnSpMkLst>
        </pc:cxnChg>
        <pc:cxnChg chg="mod">
          <ac:chgData name="FRANCESCO DE LEO" userId="d65037be-1e8b-40d8-8299-7a4d93cdecd0" providerId="ADAL" clId="{15564D77-3C41-4900-AA94-75B523C85C6D}" dt="2022-10-05T14:21:23.756" v="206"/>
          <ac:cxnSpMkLst>
            <pc:docMk/>
            <pc:sldMk cId="1430100239" sldId="272"/>
            <ac:cxnSpMk id="11" creationId="{AAFF0E49-9C72-4C0F-8EE7-B580D81EC1AE}"/>
          </ac:cxnSpMkLst>
        </pc:cxnChg>
        <pc:cxnChg chg="del mod topLvl">
          <ac:chgData name="FRANCESCO DE LEO" userId="d65037be-1e8b-40d8-8299-7a4d93cdecd0" providerId="ADAL" clId="{15564D77-3C41-4900-AA94-75B523C85C6D}" dt="2022-10-05T14:23:21.439" v="260" actId="478"/>
          <ac:cxnSpMkLst>
            <pc:docMk/>
            <pc:sldMk cId="1430100239" sldId="272"/>
            <ac:cxnSpMk id="24" creationId="{7796CF8F-6972-40F3-8E67-29653E666FF7}"/>
          </ac:cxnSpMkLst>
        </pc:cxnChg>
        <pc:cxnChg chg="del mod topLvl">
          <ac:chgData name="FRANCESCO DE LEO" userId="d65037be-1e8b-40d8-8299-7a4d93cdecd0" providerId="ADAL" clId="{15564D77-3C41-4900-AA94-75B523C85C6D}" dt="2022-10-05T14:23:22.092" v="261" actId="478"/>
          <ac:cxnSpMkLst>
            <pc:docMk/>
            <pc:sldMk cId="1430100239" sldId="272"/>
            <ac:cxnSpMk id="26" creationId="{A30B1EDB-14C0-422E-87ED-CC8192400B83}"/>
          </ac:cxnSpMkLst>
        </pc:cxnChg>
      </pc:sldChg>
      <pc:sldChg chg="add del">
        <pc:chgData name="FRANCESCO DE LEO" userId="d65037be-1e8b-40d8-8299-7a4d93cdecd0" providerId="ADAL" clId="{15564D77-3C41-4900-AA94-75B523C85C6D}" dt="2022-10-05T14:15:52.916" v="170" actId="47"/>
        <pc:sldMkLst>
          <pc:docMk/>
          <pc:sldMk cId="4285937059" sldId="272"/>
        </pc:sldMkLst>
      </pc:sldChg>
      <pc:sldChg chg="modSp add mod">
        <pc:chgData name="FRANCESCO DE LEO" userId="d65037be-1e8b-40d8-8299-7a4d93cdecd0" providerId="ADAL" clId="{15564D77-3C41-4900-AA94-75B523C85C6D}" dt="2022-10-05T14:24:18.570" v="285" actId="20577"/>
        <pc:sldMkLst>
          <pc:docMk/>
          <pc:sldMk cId="1967303261" sldId="273"/>
        </pc:sldMkLst>
        <pc:spChg chg="mod">
          <ac:chgData name="FRANCESCO DE LEO" userId="d65037be-1e8b-40d8-8299-7a4d93cdecd0" providerId="ADAL" clId="{15564D77-3C41-4900-AA94-75B523C85C6D}" dt="2022-10-05T14:24:18.570" v="285" actId="20577"/>
          <ac:spMkLst>
            <pc:docMk/>
            <pc:sldMk cId="1967303261" sldId="273"/>
            <ac:spMk id="8" creationId="{428F5B2A-087D-4985-A3B6-096011AFF306}"/>
          </ac:spMkLst>
        </pc:spChg>
      </pc:sldChg>
      <pc:sldChg chg="addSp delSp modSp add mod delAnim">
        <pc:chgData name="FRANCESCO DE LEO" userId="d65037be-1e8b-40d8-8299-7a4d93cdecd0" providerId="ADAL" clId="{15564D77-3C41-4900-AA94-75B523C85C6D}" dt="2022-10-05T15:52:03.891" v="1705" actId="14100"/>
        <pc:sldMkLst>
          <pc:docMk/>
          <pc:sldMk cId="540174314" sldId="274"/>
        </pc:sldMkLst>
        <pc:spChg chg="del mod">
          <ac:chgData name="FRANCESCO DE LEO" userId="d65037be-1e8b-40d8-8299-7a4d93cdecd0" providerId="ADAL" clId="{15564D77-3C41-4900-AA94-75B523C85C6D}" dt="2022-10-05T15:34:11.374" v="1139" actId="478"/>
          <ac:spMkLst>
            <pc:docMk/>
            <pc:sldMk cId="540174314" sldId="274"/>
            <ac:spMk id="8" creationId="{923599F2-3EC2-4A7C-AF01-3BF8BF82FB9D}"/>
          </ac:spMkLst>
        </pc:spChg>
        <pc:spChg chg="add mod">
          <ac:chgData name="FRANCESCO DE LEO" userId="d65037be-1e8b-40d8-8299-7a4d93cdecd0" providerId="ADAL" clId="{15564D77-3C41-4900-AA94-75B523C85C6D}" dt="2022-10-05T15:34:11.664" v="1140"/>
          <ac:spMkLst>
            <pc:docMk/>
            <pc:sldMk cId="540174314" sldId="274"/>
            <ac:spMk id="9" creationId="{16C52345-B954-4BEE-BAF6-27F73ACEBE25}"/>
          </ac:spMkLst>
        </pc:spChg>
        <pc:spChg chg="del">
          <ac:chgData name="FRANCESCO DE LEO" userId="d65037be-1e8b-40d8-8299-7a4d93cdecd0" providerId="ADAL" clId="{15564D77-3C41-4900-AA94-75B523C85C6D}" dt="2022-10-05T14:41:00.609" v="716" actId="478"/>
          <ac:spMkLst>
            <pc:docMk/>
            <pc:sldMk cId="540174314" sldId="274"/>
            <ac:spMk id="13" creationId="{6A8DD494-C84A-4136-9825-CF9F75C72075}"/>
          </ac:spMkLst>
        </pc:spChg>
        <pc:spChg chg="add mod">
          <ac:chgData name="FRANCESCO DE LEO" userId="d65037be-1e8b-40d8-8299-7a4d93cdecd0" providerId="ADAL" clId="{15564D77-3C41-4900-AA94-75B523C85C6D}" dt="2022-10-05T15:52:03.891" v="1705" actId="14100"/>
          <ac:spMkLst>
            <pc:docMk/>
            <pc:sldMk cId="540174314" sldId="274"/>
            <ac:spMk id="14" creationId="{36FC57F1-1475-4B68-B8B6-61C78CB79F99}"/>
          </ac:spMkLst>
        </pc:spChg>
        <pc:picChg chg="add mod">
          <ac:chgData name="FRANCESCO DE LEO" userId="d65037be-1e8b-40d8-8299-7a4d93cdecd0" providerId="ADAL" clId="{15564D77-3C41-4900-AA94-75B523C85C6D}" dt="2022-10-05T15:34:17.084" v="1145" actId="1036"/>
          <ac:picMkLst>
            <pc:docMk/>
            <pc:sldMk cId="540174314" sldId="274"/>
            <ac:picMk id="7" creationId="{7FE38421-E3E8-42B1-96C1-731E64765233}"/>
          </ac:picMkLst>
        </pc:picChg>
        <pc:picChg chg="del">
          <ac:chgData name="FRANCESCO DE LEO" userId="d65037be-1e8b-40d8-8299-7a4d93cdecd0" providerId="ADAL" clId="{15564D77-3C41-4900-AA94-75B523C85C6D}" dt="2022-10-05T14:40:50.001" v="707" actId="478"/>
          <ac:picMkLst>
            <pc:docMk/>
            <pc:sldMk cId="540174314" sldId="274"/>
            <ac:picMk id="10" creationId="{7D6B7533-F5F7-479D-8716-46937A7774FE}"/>
          </ac:picMkLst>
        </pc:picChg>
        <pc:picChg chg="del">
          <ac:chgData name="FRANCESCO DE LEO" userId="d65037be-1e8b-40d8-8299-7a4d93cdecd0" providerId="ADAL" clId="{15564D77-3C41-4900-AA94-75B523C85C6D}" dt="2022-10-05T14:40:50.001" v="707" actId="478"/>
          <ac:picMkLst>
            <pc:docMk/>
            <pc:sldMk cId="540174314" sldId="274"/>
            <ac:picMk id="11" creationId="{DFFAA5CD-4E52-47F9-B029-C406E18C32C6}"/>
          </ac:picMkLst>
        </pc:picChg>
        <pc:picChg chg="del">
          <ac:chgData name="FRANCESCO DE LEO" userId="d65037be-1e8b-40d8-8299-7a4d93cdecd0" providerId="ADAL" clId="{15564D77-3C41-4900-AA94-75B523C85C6D}" dt="2022-10-05T14:40:50.001" v="707" actId="478"/>
          <ac:picMkLst>
            <pc:docMk/>
            <pc:sldMk cId="540174314" sldId="274"/>
            <ac:picMk id="12" creationId="{96AE60A7-19C0-4C2F-A44B-73BFC739EAC7}"/>
          </ac:picMkLst>
        </pc:picChg>
        <pc:cxnChg chg="add del">
          <ac:chgData name="FRANCESCO DE LEO" userId="d65037be-1e8b-40d8-8299-7a4d93cdecd0" providerId="ADAL" clId="{15564D77-3C41-4900-AA94-75B523C85C6D}" dt="2022-10-05T15:51:56.894" v="1703" actId="478"/>
          <ac:cxnSpMkLst>
            <pc:docMk/>
            <pc:sldMk cId="540174314" sldId="274"/>
            <ac:cxnSpMk id="3" creationId="{5B1E6728-51E8-4293-90D8-AF8B87B7FFCA}"/>
          </ac:cxnSpMkLst>
        </pc:cxnChg>
      </pc:sldChg>
      <pc:sldChg chg="addSp delSp modSp add mod">
        <pc:chgData name="FRANCESCO DE LEO" userId="d65037be-1e8b-40d8-8299-7a4d93cdecd0" providerId="ADAL" clId="{15564D77-3C41-4900-AA94-75B523C85C6D}" dt="2022-10-05T14:47:56.459" v="784" actId="1076"/>
        <pc:sldMkLst>
          <pc:docMk/>
          <pc:sldMk cId="2904751648" sldId="275"/>
        </pc:sldMkLst>
        <pc:spChg chg="add mod">
          <ac:chgData name="FRANCESCO DE LEO" userId="d65037be-1e8b-40d8-8299-7a4d93cdecd0" providerId="ADAL" clId="{15564D77-3C41-4900-AA94-75B523C85C6D}" dt="2022-10-05T14:47:56.459" v="784" actId="1076"/>
          <ac:spMkLst>
            <pc:docMk/>
            <pc:sldMk cId="2904751648" sldId="275"/>
            <ac:spMk id="6" creationId="{FE1FD1B5-B3DA-4DDF-86DB-A04B0F67AAE3}"/>
          </ac:spMkLst>
        </pc:spChg>
        <pc:spChg chg="add mod">
          <ac:chgData name="FRANCESCO DE LEO" userId="d65037be-1e8b-40d8-8299-7a4d93cdecd0" providerId="ADAL" clId="{15564D77-3C41-4900-AA94-75B523C85C6D}" dt="2022-10-05T14:47:38.579" v="779" actId="1076"/>
          <ac:spMkLst>
            <pc:docMk/>
            <pc:sldMk cId="2904751648" sldId="275"/>
            <ac:spMk id="7" creationId="{95838342-2A3A-45F0-99E3-C429C1CF3E12}"/>
          </ac:spMkLst>
        </pc:spChg>
        <pc:spChg chg="mod">
          <ac:chgData name="FRANCESCO DE LEO" userId="d65037be-1e8b-40d8-8299-7a4d93cdecd0" providerId="ADAL" clId="{15564D77-3C41-4900-AA94-75B523C85C6D}" dt="2022-10-05T14:45:10.605" v="759" actId="20577"/>
          <ac:spMkLst>
            <pc:docMk/>
            <pc:sldMk cId="2904751648" sldId="275"/>
            <ac:spMk id="8" creationId="{923599F2-3EC2-4A7C-AF01-3BF8BF82FB9D}"/>
          </ac:spMkLst>
        </pc:spChg>
        <pc:picChg chg="add del mod">
          <ac:chgData name="FRANCESCO DE LEO" userId="d65037be-1e8b-40d8-8299-7a4d93cdecd0" providerId="ADAL" clId="{15564D77-3C41-4900-AA94-75B523C85C6D}" dt="2022-10-05T14:46:37.333" v="762" actId="478"/>
          <ac:picMkLst>
            <pc:docMk/>
            <pc:sldMk cId="2904751648" sldId="275"/>
            <ac:picMk id="3" creationId="{FCA951B4-89A7-4CB7-84F9-246FA18D1845}"/>
          </ac:picMkLst>
        </pc:picChg>
        <pc:picChg chg="add mod">
          <ac:chgData name="FRANCESCO DE LEO" userId="d65037be-1e8b-40d8-8299-7a4d93cdecd0" providerId="ADAL" clId="{15564D77-3C41-4900-AA94-75B523C85C6D}" dt="2022-10-05T14:47:53.882" v="783" actId="1076"/>
          <ac:picMkLst>
            <pc:docMk/>
            <pc:sldMk cId="2904751648" sldId="275"/>
            <ac:picMk id="4" creationId="{BBEC9DC9-3E96-4AF2-BE01-69E1C5DBDE7E}"/>
          </ac:picMkLst>
        </pc:picChg>
        <pc:picChg chg="add mod">
          <ac:chgData name="FRANCESCO DE LEO" userId="d65037be-1e8b-40d8-8299-7a4d93cdecd0" providerId="ADAL" clId="{15564D77-3C41-4900-AA94-75B523C85C6D}" dt="2022-10-05T14:47:50.755" v="782" actId="1076"/>
          <ac:picMkLst>
            <pc:docMk/>
            <pc:sldMk cId="2904751648" sldId="275"/>
            <ac:picMk id="5" creationId="{79E308BC-3D41-42C9-B751-9E4885EF24C5}"/>
          </ac:picMkLst>
        </pc:picChg>
      </pc:sldChg>
      <pc:sldChg chg="addSp delSp modSp add mod">
        <pc:chgData name="FRANCESCO DE LEO" userId="d65037be-1e8b-40d8-8299-7a4d93cdecd0" providerId="ADAL" clId="{15564D77-3C41-4900-AA94-75B523C85C6D}" dt="2022-10-05T14:55:40.545" v="1018" actId="14100"/>
        <pc:sldMkLst>
          <pc:docMk/>
          <pc:sldMk cId="447350209" sldId="276"/>
        </pc:sldMkLst>
        <pc:spChg chg="add mod">
          <ac:chgData name="FRANCESCO DE LEO" userId="d65037be-1e8b-40d8-8299-7a4d93cdecd0" providerId="ADAL" clId="{15564D77-3C41-4900-AA94-75B523C85C6D}" dt="2022-10-05T14:55:05.538" v="1004" actId="14100"/>
          <ac:spMkLst>
            <pc:docMk/>
            <pc:sldMk cId="447350209" sldId="276"/>
            <ac:spMk id="2" creationId="{67310274-B0A7-4772-A81A-11F0E908A592}"/>
          </ac:spMkLst>
        </pc:spChg>
        <pc:spChg chg="del">
          <ac:chgData name="FRANCESCO DE LEO" userId="d65037be-1e8b-40d8-8299-7a4d93cdecd0" providerId="ADAL" clId="{15564D77-3C41-4900-AA94-75B523C85C6D}" dt="2022-10-05T14:48:10.972" v="787" actId="478"/>
          <ac:spMkLst>
            <pc:docMk/>
            <pc:sldMk cId="447350209" sldId="276"/>
            <ac:spMk id="6" creationId="{FE1FD1B5-B3DA-4DDF-86DB-A04B0F67AAE3}"/>
          </ac:spMkLst>
        </pc:spChg>
        <pc:spChg chg="del">
          <ac:chgData name="FRANCESCO DE LEO" userId="d65037be-1e8b-40d8-8299-7a4d93cdecd0" providerId="ADAL" clId="{15564D77-3C41-4900-AA94-75B523C85C6D}" dt="2022-10-05T14:48:10.972" v="787" actId="478"/>
          <ac:spMkLst>
            <pc:docMk/>
            <pc:sldMk cId="447350209" sldId="276"/>
            <ac:spMk id="7" creationId="{95838342-2A3A-45F0-99E3-C429C1CF3E12}"/>
          </ac:spMkLst>
        </pc:spChg>
        <pc:spChg chg="add mod">
          <ac:chgData name="FRANCESCO DE LEO" userId="d65037be-1e8b-40d8-8299-7a4d93cdecd0" providerId="ADAL" clId="{15564D77-3C41-4900-AA94-75B523C85C6D}" dt="2022-10-05T14:54:46.441" v="999" actId="1076"/>
          <ac:spMkLst>
            <pc:docMk/>
            <pc:sldMk cId="447350209" sldId="276"/>
            <ac:spMk id="12" creationId="{A6B27F4B-3107-4F88-A81C-E7645452E92B}"/>
          </ac:spMkLst>
        </pc:spChg>
        <pc:spChg chg="add mod">
          <ac:chgData name="FRANCESCO DE LEO" userId="d65037be-1e8b-40d8-8299-7a4d93cdecd0" providerId="ADAL" clId="{15564D77-3C41-4900-AA94-75B523C85C6D}" dt="2022-10-05T14:55:25.498" v="1013" actId="1076"/>
          <ac:spMkLst>
            <pc:docMk/>
            <pc:sldMk cId="447350209" sldId="276"/>
            <ac:spMk id="13" creationId="{5C582AFA-6F89-45C3-BC67-0540F81D7FFD}"/>
          </ac:spMkLst>
        </pc:spChg>
        <pc:spChg chg="add mod">
          <ac:chgData name="FRANCESCO DE LEO" userId="d65037be-1e8b-40d8-8299-7a4d93cdecd0" providerId="ADAL" clId="{15564D77-3C41-4900-AA94-75B523C85C6D}" dt="2022-10-05T14:54:00.290" v="982" actId="1076"/>
          <ac:spMkLst>
            <pc:docMk/>
            <pc:sldMk cId="447350209" sldId="276"/>
            <ac:spMk id="14" creationId="{4AA9FBBC-DF9F-440C-B8DB-259B276F923A}"/>
          </ac:spMkLst>
        </pc:spChg>
        <pc:spChg chg="add mod">
          <ac:chgData name="FRANCESCO DE LEO" userId="d65037be-1e8b-40d8-8299-7a4d93cdecd0" providerId="ADAL" clId="{15564D77-3C41-4900-AA94-75B523C85C6D}" dt="2022-10-05T14:55:21.802" v="1012" actId="1076"/>
          <ac:spMkLst>
            <pc:docMk/>
            <pc:sldMk cId="447350209" sldId="276"/>
            <ac:spMk id="15" creationId="{725F8B12-B6F8-4953-8CA4-06716226F3E2}"/>
          </ac:spMkLst>
        </pc:spChg>
        <pc:spChg chg="add mod">
          <ac:chgData name="FRANCESCO DE LEO" userId="d65037be-1e8b-40d8-8299-7a4d93cdecd0" providerId="ADAL" clId="{15564D77-3C41-4900-AA94-75B523C85C6D}" dt="2022-10-05T14:55:40.545" v="1018" actId="14100"/>
          <ac:spMkLst>
            <pc:docMk/>
            <pc:sldMk cId="447350209" sldId="276"/>
            <ac:spMk id="16" creationId="{873F9AA0-721D-420A-84E4-B35CB1952E3A}"/>
          </ac:spMkLst>
        </pc:spChg>
        <pc:picChg chg="del">
          <ac:chgData name="FRANCESCO DE LEO" userId="d65037be-1e8b-40d8-8299-7a4d93cdecd0" providerId="ADAL" clId="{15564D77-3C41-4900-AA94-75B523C85C6D}" dt="2022-10-05T14:48:08.403" v="786" actId="478"/>
          <ac:picMkLst>
            <pc:docMk/>
            <pc:sldMk cId="447350209" sldId="276"/>
            <ac:picMk id="4" creationId="{BBEC9DC9-3E96-4AF2-BE01-69E1C5DBDE7E}"/>
          </ac:picMkLst>
        </pc:picChg>
        <pc:picChg chg="del">
          <ac:chgData name="FRANCESCO DE LEO" userId="d65037be-1e8b-40d8-8299-7a4d93cdecd0" providerId="ADAL" clId="{15564D77-3C41-4900-AA94-75B523C85C6D}" dt="2022-10-05T14:48:08.403" v="786" actId="478"/>
          <ac:picMkLst>
            <pc:docMk/>
            <pc:sldMk cId="447350209" sldId="276"/>
            <ac:picMk id="5" creationId="{79E308BC-3D41-42C9-B751-9E4885EF24C5}"/>
          </ac:picMkLst>
        </pc:picChg>
        <pc:picChg chg="add mod">
          <ac:chgData name="FRANCESCO DE LEO" userId="d65037be-1e8b-40d8-8299-7a4d93cdecd0" providerId="ADAL" clId="{15564D77-3C41-4900-AA94-75B523C85C6D}" dt="2022-10-05T14:50:39.395" v="815" actId="1076"/>
          <ac:picMkLst>
            <pc:docMk/>
            <pc:sldMk cId="447350209" sldId="276"/>
            <ac:picMk id="9" creationId="{3ECF9D3F-A350-4252-BF67-F7C69B455959}"/>
          </ac:picMkLst>
        </pc:picChg>
        <pc:picChg chg="add mod">
          <ac:chgData name="FRANCESCO DE LEO" userId="d65037be-1e8b-40d8-8299-7a4d93cdecd0" providerId="ADAL" clId="{15564D77-3C41-4900-AA94-75B523C85C6D}" dt="2022-10-05T14:50:39.395" v="815" actId="1076"/>
          <ac:picMkLst>
            <pc:docMk/>
            <pc:sldMk cId="447350209" sldId="276"/>
            <ac:picMk id="10" creationId="{7F9CAB33-7F66-49B3-A51F-755BD1897D9A}"/>
          </ac:picMkLst>
        </pc:picChg>
        <pc:picChg chg="add mod">
          <ac:chgData name="FRANCESCO DE LEO" userId="d65037be-1e8b-40d8-8299-7a4d93cdecd0" providerId="ADAL" clId="{15564D77-3C41-4900-AA94-75B523C85C6D}" dt="2022-10-05T14:55:12.093" v="1008" actId="1076"/>
          <ac:picMkLst>
            <pc:docMk/>
            <pc:sldMk cId="447350209" sldId="276"/>
            <ac:picMk id="11" creationId="{15B1C9A5-FFD9-44D9-B4A3-F1F95A55EE79}"/>
          </ac:picMkLst>
        </pc:picChg>
      </pc:sldChg>
      <pc:sldChg chg="addSp delSp modSp add mod">
        <pc:chgData name="FRANCESCO DE LEO" userId="d65037be-1e8b-40d8-8299-7a4d93cdecd0" providerId="ADAL" clId="{15564D77-3C41-4900-AA94-75B523C85C6D}" dt="2022-10-05T14:58:53.026" v="1026" actId="1076"/>
        <pc:sldMkLst>
          <pc:docMk/>
          <pc:sldMk cId="3696167199" sldId="277"/>
        </pc:sldMkLst>
        <pc:spChg chg="mod">
          <ac:chgData name="FRANCESCO DE LEO" userId="d65037be-1e8b-40d8-8299-7a4d93cdecd0" providerId="ADAL" clId="{15564D77-3C41-4900-AA94-75B523C85C6D}" dt="2022-10-05T14:54:22.912" v="994" actId="20577"/>
          <ac:spMkLst>
            <pc:docMk/>
            <pc:sldMk cId="3696167199" sldId="277"/>
            <ac:spMk id="8" creationId="{923599F2-3EC2-4A7C-AF01-3BF8BF82FB9D}"/>
          </ac:spMkLst>
        </pc:spChg>
        <pc:spChg chg="del">
          <ac:chgData name="FRANCESCO DE LEO" userId="d65037be-1e8b-40d8-8299-7a4d93cdecd0" providerId="ADAL" clId="{15564D77-3C41-4900-AA94-75B523C85C6D}" dt="2022-10-05T14:54:17.526" v="986" actId="478"/>
          <ac:spMkLst>
            <pc:docMk/>
            <pc:sldMk cId="3696167199" sldId="277"/>
            <ac:spMk id="12" creationId="{A6B27F4B-3107-4F88-A81C-E7645452E92B}"/>
          </ac:spMkLst>
        </pc:spChg>
        <pc:spChg chg="del">
          <ac:chgData name="FRANCESCO DE LEO" userId="d65037be-1e8b-40d8-8299-7a4d93cdecd0" providerId="ADAL" clId="{15564D77-3C41-4900-AA94-75B523C85C6D}" dt="2022-10-05T14:54:17.526" v="986" actId="478"/>
          <ac:spMkLst>
            <pc:docMk/>
            <pc:sldMk cId="3696167199" sldId="277"/>
            <ac:spMk id="13" creationId="{5C582AFA-6F89-45C3-BC67-0540F81D7FFD}"/>
          </ac:spMkLst>
        </pc:spChg>
        <pc:spChg chg="del">
          <ac:chgData name="FRANCESCO DE LEO" userId="d65037be-1e8b-40d8-8299-7a4d93cdecd0" providerId="ADAL" clId="{15564D77-3C41-4900-AA94-75B523C85C6D}" dt="2022-10-05T14:54:17.526" v="986" actId="478"/>
          <ac:spMkLst>
            <pc:docMk/>
            <pc:sldMk cId="3696167199" sldId="277"/>
            <ac:spMk id="14" creationId="{4AA9FBBC-DF9F-440C-B8DB-259B276F923A}"/>
          </ac:spMkLst>
        </pc:spChg>
        <pc:spChg chg="add mod">
          <ac:chgData name="FRANCESCO DE LEO" userId="d65037be-1e8b-40d8-8299-7a4d93cdecd0" providerId="ADAL" clId="{15564D77-3C41-4900-AA94-75B523C85C6D}" dt="2022-10-05T14:58:53.026" v="1026" actId="1076"/>
          <ac:spMkLst>
            <pc:docMk/>
            <pc:sldMk cId="3696167199" sldId="277"/>
            <ac:spMk id="16" creationId="{7EEAD544-C230-48BC-811E-3337CF3DAFB2}"/>
          </ac:spMkLst>
        </pc:spChg>
        <pc:picChg chg="del">
          <ac:chgData name="FRANCESCO DE LEO" userId="d65037be-1e8b-40d8-8299-7a4d93cdecd0" providerId="ADAL" clId="{15564D77-3C41-4900-AA94-75B523C85C6D}" dt="2022-10-05T14:54:17.526" v="986" actId="478"/>
          <ac:picMkLst>
            <pc:docMk/>
            <pc:sldMk cId="3696167199" sldId="277"/>
            <ac:picMk id="9" creationId="{3ECF9D3F-A350-4252-BF67-F7C69B455959}"/>
          </ac:picMkLst>
        </pc:picChg>
        <pc:picChg chg="del">
          <ac:chgData name="FRANCESCO DE LEO" userId="d65037be-1e8b-40d8-8299-7a4d93cdecd0" providerId="ADAL" clId="{15564D77-3C41-4900-AA94-75B523C85C6D}" dt="2022-10-05T14:54:17.526" v="986" actId="478"/>
          <ac:picMkLst>
            <pc:docMk/>
            <pc:sldMk cId="3696167199" sldId="277"/>
            <ac:picMk id="10" creationId="{7F9CAB33-7F66-49B3-A51F-755BD1897D9A}"/>
          </ac:picMkLst>
        </pc:picChg>
        <pc:picChg chg="del">
          <ac:chgData name="FRANCESCO DE LEO" userId="d65037be-1e8b-40d8-8299-7a4d93cdecd0" providerId="ADAL" clId="{15564D77-3C41-4900-AA94-75B523C85C6D}" dt="2022-10-05T14:54:17.526" v="986" actId="478"/>
          <ac:picMkLst>
            <pc:docMk/>
            <pc:sldMk cId="3696167199" sldId="277"/>
            <ac:picMk id="11" creationId="{15B1C9A5-FFD9-44D9-B4A3-F1F95A55EE79}"/>
          </ac:picMkLst>
        </pc:picChg>
        <pc:picChg chg="add mod">
          <ac:chgData name="FRANCESCO DE LEO" userId="d65037be-1e8b-40d8-8299-7a4d93cdecd0" providerId="ADAL" clId="{15564D77-3C41-4900-AA94-75B523C85C6D}" dt="2022-10-05T14:56:01.250" v="1020" actId="1076"/>
          <ac:picMkLst>
            <pc:docMk/>
            <pc:sldMk cId="3696167199" sldId="277"/>
            <ac:picMk id="15" creationId="{E32BAC0A-B9E6-4A34-BB84-62D258F81439}"/>
          </ac:picMkLst>
        </pc:picChg>
      </pc:sldChg>
      <pc:sldChg chg="addSp delSp modSp add mod">
        <pc:chgData name="FRANCESCO DE LEO" userId="d65037be-1e8b-40d8-8299-7a4d93cdecd0" providerId="ADAL" clId="{15564D77-3C41-4900-AA94-75B523C85C6D}" dt="2022-10-05T15:56:02.307" v="1931" actId="1076"/>
        <pc:sldMkLst>
          <pc:docMk/>
          <pc:sldMk cId="3727272130" sldId="278"/>
        </pc:sldMkLst>
        <pc:spChg chg="mod">
          <ac:chgData name="FRANCESCO DE LEO" userId="d65037be-1e8b-40d8-8299-7a4d93cdecd0" providerId="ADAL" clId="{15564D77-3C41-4900-AA94-75B523C85C6D}" dt="2022-10-05T15:47:31.028" v="1482" actId="1076"/>
          <ac:spMkLst>
            <pc:docMk/>
            <pc:sldMk cId="3727272130" sldId="278"/>
            <ac:spMk id="8" creationId="{923599F2-3EC2-4A7C-AF01-3BF8BF82FB9D}"/>
          </ac:spMkLst>
        </pc:spChg>
        <pc:spChg chg="add mod">
          <ac:chgData name="FRANCESCO DE LEO" userId="d65037be-1e8b-40d8-8299-7a4d93cdecd0" providerId="ADAL" clId="{15564D77-3C41-4900-AA94-75B523C85C6D}" dt="2022-10-05T15:56:02.307" v="1931" actId="1076"/>
          <ac:spMkLst>
            <pc:docMk/>
            <pc:sldMk cId="3727272130" sldId="278"/>
            <ac:spMk id="9" creationId="{539199F6-DAF6-4190-8DC8-7D6EC29723B7}"/>
          </ac:spMkLst>
        </pc:spChg>
        <pc:spChg chg="del">
          <ac:chgData name="FRANCESCO DE LEO" userId="d65037be-1e8b-40d8-8299-7a4d93cdecd0" providerId="ADAL" clId="{15564D77-3C41-4900-AA94-75B523C85C6D}" dt="2022-10-05T14:59:21.911" v="1052" actId="478"/>
          <ac:spMkLst>
            <pc:docMk/>
            <pc:sldMk cId="3727272130" sldId="278"/>
            <ac:spMk id="16" creationId="{7EEAD544-C230-48BC-811E-3337CF3DAFB2}"/>
          </ac:spMkLst>
        </pc:spChg>
        <pc:picChg chg="add del mod">
          <ac:chgData name="FRANCESCO DE LEO" userId="d65037be-1e8b-40d8-8299-7a4d93cdecd0" providerId="ADAL" clId="{15564D77-3C41-4900-AA94-75B523C85C6D}" dt="2022-10-05T15:47:21.073" v="1479" actId="478"/>
          <ac:picMkLst>
            <pc:docMk/>
            <pc:sldMk cId="3727272130" sldId="278"/>
            <ac:picMk id="3" creationId="{9E4430CA-1DCB-4003-A0A2-0385387EA35B}"/>
          </ac:picMkLst>
        </pc:picChg>
        <pc:picChg chg="add mod">
          <ac:chgData name="FRANCESCO DE LEO" userId="d65037be-1e8b-40d8-8299-7a4d93cdecd0" providerId="ADAL" clId="{15564D77-3C41-4900-AA94-75B523C85C6D}" dt="2022-10-05T15:49:57.876" v="1678" actId="1035"/>
          <ac:picMkLst>
            <pc:docMk/>
            <pc:sldMk cId="3727272130" sldId="278"/>
            <ac:picMk id="5" creationId="{D9D740CC-366A-4DA6-A19D-26DF7A768640}"/>
          </ac:picMkLst>
        </pc:picChg>
        <pc:picChg chg="del">
          <ac:chgData name="FRANCESCO DE LEO" userId="d65037be-1e8b-40d8-8299-7a4d93cdecd0" providerId="ADAL" clId="{15564D77-3C41-4900-AA94-75B523C85C6D}" dt="2022-10-05T14:59:21.911" v="1052" actId="478"/>
          <ac:picMkLst>
            <pc:docMk/>
            <pc:sldMk cId="3727272130" sldId="278"/>
            <ac:picMk id="15" creationId="{E32BAC0A-B9E6-4A34-BB84-62D258F81439}"/>
          </ac:picMkLst>
        </pc:picChg>
      </pc:sldChg>
      <pc:sldChg chg="addSp delSp modSp add mod">
        <pc:chgData name="FRANCESCO DE LEO" userId="d65037be-1e8b-40d8-8299-7a4d93cdecd0" providerId="ADAL" clId="{15564D77-3C41-4900-AA94-75B523C85C6D}" dt="2022-10-05T15:54:29.852" v="1870" actId="14100"/>
        <pc:sldMkLst>
          <pc:docMk/>
          <pc:sldMk cId="1588819872" sldId="279"/>
        </pc:sldMkLst>
        <pc:spChg chg="add mod">
          <ac:chgData name="FRANCESCO DE LEO" userId="d65037be-1e8b-40d8-8299-7a4d93cdecd0" providerId="ADAL" clId="{15564D77-3C41-4900-AA94-75B523C85C6D}" dt="2022-10-05T15:51:07.027" v="1687" actId="14100"/>
          <ac:spMkLst>
            <pc:docMk/>
            <pc:sldMk cId="1588819872" sldId="279"/>
            <ac:spMk id="3" creationId="{85822B6F-CB68-4CA8-AF23-C61CB80F7DAC}"/>
          </ac:spMkLst>
        </pc:spChg>
        <pc:spChg chg="add mod">
          <ac:chgData name="FRANCESCO DE LEO" userId="d65037be-1e8b-40d8-8299-7a4d93cdecd0" providerId="ADAL" clId="{15564D77-3C41-4900-AA94-75B523C85C6D}" dt="2022-10-05T15:53:37.896" v="1863" actId="20577"/>
          <ac:spMkLst>
            <pc:docMk/>
            <pc:sldMk cId="1588819872" sldId="279"/>
            <ac:spMk id="6" creationId="{599D65A0-58A8-45F0-8C16-A0DFE6E9C7E4}"/>
          </ac:spMkLst>
        </pc:spChg>
        <pc:spChg chg="del mod">
          <ac:chgData name="FRANCESCO DE LEO" userId="d65037be-1e8b-40d8-8299-7a4d93cdecd0" providerId="ADAL" clId="{15564D77-3C41-4900-AA94-75B523C85C6D}" dt="2022-10-05T15:47:51.710" v="1484" actId="478"/>
          <ac:spMkLst>
            <pc:docMk/>
            <pc:sldMk cId="1588819872" sldId="279"/>
            <ac:spMk id="8" creationId="{923599F2-3EC2-4A7C-AF01-3BF8BF82FB9D}"/>
          </ac:spMkLst>
        </pc:spChg>
        <pc:picChg chg="add mod">
          <ac:chgData name="FRANCESCO DE LEO" userId="d65037be-1e8b-40d8-8299-7a4d93cdecd0" providerId="ADAL" clId="{15564D77-3C41-4900-AA94-75B523C85C6D}" dt="2022-10-05T15:53:45.620" v="1866" actId="1076"/>
          <ac:picMkLst>
            <pc:docMk/>
            <pc:sldMk cId="1588819872" sldId="279"/>
            <ac:picMk id="4" creationId="{255F1B68-215D-4F22-B52C-72134A28C8E1}"/>
          </ac:picMkLst>
        </pc:picChg>
        <pc:picChg chg="add mod">
          <ac:chgData name="FRANCESCO DE LEO" userId="d65037be-1e8b-40d8-8299-7a4d93cdecd0" providerId="ADAL" clId="{15564D77-3C41-4900-AA94-75B523C85C6D}" dt="2022-10-05T15:54:29.852" v="1870" actId="14100"/>
          <ac:picMkLst>
            <pc:docMk/>
            <pc:sldMk cId="1588819872" sldId="279"/>
            <ac:picMk id="7" creationId="{6AD57AA7-CF06-4B73-87AB-577B346EE43A}"/>
          </ac:picMkLst>
        </pc:picChg>
      </pc:sldChg>
      <pc:sldChg chg="addSp modSp add mod">
        <pc:chgData name="FRANCESCO DE LEO" userId="d65037be-1e8b-40d8-8299-7a4d93cdecd0" providerId="ADAL" clId="{15564D77-3C41-4900-AA94-75B523C85C6D}" dt="2022-10-05T15:37:25.647" v="1246" actId="14100"/>
        <pc:sldMkLst>
          <pc:docMk/>
          <pc:sldMk cId="136344693" sldId="280"/>
        </pc:sldMkLst>
        <pc:spChg chg="add mod">
          <ac:chgData name="FRANCESCO DE LEO" userId="d65037be-1e8b-40d8-8299-7a4d93cdecd0" providerId="ADAL" clId="{15564D77-3C41-4900-AA94-75B523C85C6D}" dt="2022-10-05T15:37:25.647" v="1246" actId="14100"/>
          <ac:spMkLst>
            <pc:docMk/>
            <pc:sldMk cId="136344693" sldId="280"/>
            <ac:spMk id="5" creationId="{0876921B-2A7A-4803-B71D-FA7D07303B1D}"/>
          </ac:spMkLst>
        </pc:spChg>
        <pc:spChg chg="mod">
          <ac:chgData name="FRANCESCO DE LEO" userId="d65037be-1e8b-40d8-8299-7a4d93cdecd0" providerId="ADAL" clId="{15564D77-3C41-4900-AA94-75B523C85C6D}" dt="2022-10-05T15:00:03.886" v="1104" actId="14100"/>
          <ac:spMkLst>
            <pc:docMk/>
            <pc:sldMk cId="136344693" sldId="280"/>
            <ac:spMk id="8" creationId="{923599F2-3EC2-4A7C-AF01-3BF8BF82FB9D}"/>
          </ac:spMkLst>
        </pc:spChg>
        <pc:picChg chg="add mod">
          <ac:chgData name="FRANCESCO DE LEO" userId="d65037be-1e8b-40d8-8299-7a4d93cdecd0" providerId="ADAL" clId="{15564D77-3C41-4900-AA94-75B523C85C6D}" dt="2022-10-05T15:35:47.790" v="1173" actId="1076"/>
          <ac:picMkLst>
            <pc:docMk/>
            <pc:sldMk cId="136344693" sldId="280"/>
            <ac:picMk id="3" creationId="{CDC83F38-F810-46B7-AA50-CC736BD56106}"/>
          </ac:picMkLst>
        </pc:picChg>
      </pc:sldChg>
      <pc:sldChg chg="addSp modSp add mod">
        <pc:chgData name="FRANCESCO DE LEO" userId="d65037be-1e8b-40d8-8299-7a4d93cdecd0" providerId="ADAL" clId="{15564D77-3C41-4900-AA94-75B523C85C6D}" dt="2022-10-05T15:44:00.669" v="1475" actId="1076"/>
        <pc:sldMkLst>
          <pc:docMk/>
          <pc:sldMk cId="2978608894" sldId="281"/>
        </pc:sldMkLst>
        <pc:spChg chg="add mod">
          <ac:chgData name="FRANCESCO DE LEO" userId="d65037be-1e8b-40d8-8299-7a4d93cdecd0" providerId="ADAL" clId="{15564D77-3C41-4900-AA94-75B523C85C6D}" dt="2022-10-05T15:44:00.669" v="1475" actId="1076"/>
          <ac:spMkLst>
            <pc:docMk/>
            <pc:sldMk cId="2978608894" sldId="281"/>
            <ac:spMk id="5" creationId="{C52A5045-6302-4060-92F9-64374734C033}"/>
          </ac:spMkLst>
        </pc:spChg>
        <pc:picChg chg="add mod">
          <ac:chgData name="FRANCESCO DE LEO" userId="d65037be-1e8b-40d8-8299-7a4d93cdecd0" providerId="ADAL" clId="{15564D77-3C41-4900-AA94-75B523C85C6D}" dt="2022-10-05T15:37:15.347" v="1245" actId="1076"/>
          <ac:picMkLst>
            <pc:docMk/>
            <pc:sldMk cId="2978608894" sldId="281"/>
            <ac:picMk id="3" creationId="{C66355D4-BC43-4A69-8BA2-6576C1361630}"/>
          </ac:picMkLst>
        </pc:picChg>
      </pc:sldChg>
      <pc:sldChg chg="addSp delSp modSp add mod modAnim">
        <pc:chgData name="FRANCESCO DE LEO" userId="d65037be-1e8b-40d8-8299-7a4d93cdecd0" providerId="ADAL" clId="{15564D77-3C41-4900-AA94-75B523C85C6D}" dt="2022-10-10T13:54:05.023" v="2214"/>
        <pc:sldMkLst>
          <pc:docMk/>
          <pc:sldMk cId="2614973591" sldId="282"/>
        </pc:sldMkLst>
        <pc:spChg chg="add mod">
          <ac:chgData name="FRANCESCO DE LEO" userId="d65037be-1e8b-40d8-8299-7a4d93cdecd0" providerId="ADAL" clId="{15564D77-3C41-4900-AA94-75B523C85C6D}" dt="2022-10-05T15:48:08.792" v="1520" actId="20577"/>
          <ac:spMkLst>
            <pc:docMk/>
            <pc:sldMk cId="2614973591" sldId="282"/>
            <ac:spMk id="3" creationId="{9B6870E6-F738-43EA-8A3E-CED8C2D17E7C}"/>
          </ac:spMkLst>
        </pc:spChg>
        <pc:spChg chg="add del mod">
          <ac:chgData name="FRANCESCO DE LEO" userId="d65037be-1e8b-40d8-8299-7a4d93cdecd0" providerId="ADAL" clId="{15564D77-3C41-4900-AA94-75B523C85C6D}" dt="2022-10-05T15:52:42.838" v="1707"/>
          <ac:spMkLst>
            <pc:docMk/>
            <pc:sldMk cId="2614973591" sldId="282"/>
            <ac:spMk id="4" creationId="{3B42878F-3835-477E-803B-D63837704383}"/>
          </ac:spMkLst>
        </pc:spChg>
        <pc:spChg chg="add mod">
          <ac:chgData name="FRANCESCO DE LEO" userId="d65037be-1e8b-40d8-8299-7a4d93cdecd0" providerId="ADAL" clId="{15564D77-3C41-4900-AA94-75B523C85C6D}" dt="2022-10-10T13:52:34.974" v="2086" actId="255"/>
          <ac:spMkLst>
            <pc:docMk/>
            <pc:sldMk cId="2614973591" sldId="282"/>
            <ac:spMk id="5" creationId="{3922DCFA-D20C-4C3A-90EB-4AA5FDC84931}"/>
          </ac:spMkLst>
        </pc:spChg>
        <pc:spChg chg="add mod">
          <ac:chgData name="FRANCESCO DE LEO" userId="d65037be-1e8b-40d8-8299-7a4d93cdecd0" providerId="ADAL" clId="{15564D77-3C41-4900-AA94-75B523C85C6D}" dt="2022-10-10T13:53:57.633" v="2213" actId="1076"/>
          <ac:spMkLst>
            <pc:docMk/>
            <pc:sldMk cId="2614973591" sldId="282"/>
            <ac:spMk id="6" creationId="{F9C9107D-B2E0-45B7-8AC1-4847D7139460}"/>
          </ac:spMkLst>
        </pc:spChg>
        <pc:spChg chg="del mod">
          <ac:chgData name="FRANCESCO DE LEO" userId="d65037be-1e8b-40d8-8299-7a4d93cdecd0" providerId="ADAL" clId="{15564D77-3C41-4900-AA94-75B523C85C6D}" dt="2022-10-05T15:48:03.055" v="1498" actId="478"/>
          <ac:spMkLst>
            <pc:docMk/>
            <pc:sldMk cId="2614973591" sldId="282"/>
            <ac:spMk id="8" creationId="{923599F2-3EC2-4A7C-AF01-3BF8BF82FB9D}"/>
          </ac:spMkLst>
        </pc:spChg>
        <pc:picChg chg="add mod">
          <ac:chgData name="FRANCESCO DE LEO" userId="d65037be-1e8b-40d8-8299-7a4d93cdecd0" providerId="ADAL" clId="{15564D77-3C41-4900-AA94-75B523C85C6D}" dt="2022-10-10T09:45:32.216" v="1934" actId="1076"/>
          <ac:picMkLst>
            <pc:docMk/>
            <pc:sldMk cId="2614973591" sldId="282"/>
            <ac:picMk id="4" creationId="{5EBC45FC-1430-4AAC-A800-73FB820A7F06}"/>
          </ac:picMkLst>
        </pc:picChg>
      </pc:sldChg>
      <pc:sldChg chg="addSp delSp modSp add mod modAnim">
        <pc:chgData name="FRANCESCO DE LEO" userId="d65037be-1e8b-40d8-8299-7a4d93cdecd0" providerId="ADAL" clId="{15564D77-3C41-4900-AA94-75B523C85C6D}" dt="2022-10-05T15:43:38.351" v="1474"/>
        <pc:sldMkLst>
          <pc:docMk/>
          <pc:sldMk cId="634732996" sldId="283"/>
        </pc:sldMkLst>
        <pc:spChg chg="del">
          <ac:chgData name="FRANCESCO DE LEO" userId="d65037be-1e8b-40d8-8299-7a4d93cdecd0" providerId="ADAL" clId="{15564D77-3C41-4900-AA94-75B523C85C6D}" dt="2022-10-05T15:39:02.776" v="1303" actId="478"/>
          <ac:spMkLst>
            <pc:docMk/>
            <pc:sldMk cId="634732996" sldId="283"/>
            <ac:spMk id="5" creationId="{C52A5045-6302-4060-92F9-64374734C033}"/>
          </ac:spMkLst>
        </pc:spChg>
        <pc:spChg chg="add mod">
          <ac:chgData name="FRANCESCO DE LEO" userId="d65037be-1e8b-40d8-8299-7a4d93cdecd0" providerId="ADAL" clId="{15564D77-3C41-4900-AA94-75B523C85C6D}" dt="2022-10-05T15:43:34.012" v="1473" actId="1076"/>
          <ac:spMkLst>
            <pc:docMk/>
            <pc:sldMk cId="634732996" sldId="283"/>
            <ac:spMk id="7" creationId="{3B4F6DC0-0B47-4591-B2A7-BDE3B84FEAF2}"/>
          </ac:spMkLst>
        </pc:spChg>
        <pc:spChg chg="mod">
          <ac:chgData name="FRANCESCO DE LEO" userId="d65037be-1e8b-40d8-8299-7a4d93cdecd0" providerId="ADAL" clId="{15564D77-3C41-4900-AA94-75B523C85C6D}" dt="2022-10-05T15:42:09.973" v="1405" actId="14100"/>
          <ac:spMkLst>
            <pc:docMk/>
            <pc:sldMk cId="634732996" sldId="283"/>
            <ac:spMk id="8" creationId="{923599F2-3EC2-4A7C-AF01-3BF8BF82FB9D}"/>
          </ac:spMkLst>
        </pc:spChg>
        <pc:spChg chg="add mod">
          <ac:chgData name="FRANCESCO DE LEO" userId="d65037be-1e8b-40d8-8299-7a4d93cdecd0" providerId="ADAL" clId="{15564D77-3C41-4900-AA94-75B523C85C6D}" dt="2022-10-05T15:43:18.252" v="1470" actId="1076"/>
          <ac:spMkLst>
            <pc:docMk/>
            <pc:sldMk cId="634732996" sldId="283"/>
            <ac:spMk id="9" creationId="{33D7A422-04BB-49EE-B79A-9D957632D2E6}"/>
          </ac:spMkLst>
        </pc:spChg>
        <pc:picChg chg="del">
          <ac:chgData name="FRANCESCO DE LEO" userId="d65037be-1e8b-40d8-8299-7a4d93cdecd0" providerId="ADAL" clId="{15564D77-3C41-4900-AA94-75B523C85C6D}" dt="2022-10-05T15:39:01.733" v="1302" actId="478"/>
          <ac:picMkLst>
            <pc:docMk/>
            <pc:sldMk cId="634732996" sldId="283"/>
            <ac:picMk id="3" creationId="{C66355D4-BC43-4A69-8BA2-6576C1361630}"/>
          </ac:picMkLst>
        </pc:picChg>
        <pc:picChg chg="add mod modCrop">
          <ac:chgData name="FRANCESCO DE LEO" userId="d65037be-1e8b-40d8-8299-7a4d93cdecd0" providerId="ADAL" clId="{15564D77-3C41-4900-AA94-75B523C85C6D}" dt="2022-10-05T15:43:22.283" v="1471" actId="1076"/>
          <ac:picMkLst>
            <pc:docMk/>
            <pc:sldMk cId="634732996" sldId="283"/>
            <ac:picMk id="4" creationId="{83CEC5B9-8B35-46AA-ADAE-D439CC153130}"/>
          </ac:picMkLst>
        </pc:picChg>
      </pc:sldChg>
      <pc:sldChg chg="addSp delSp modSp add mod modAnim">
        <pc:chgData name="FRANCESCO DE LEO" userId="d65037be-1e8b-40d8-8299-7a4d93cdecd0" providerId="ADAL" clId="{15564D77-3C41-4900-AA94-75B523C85C6D}" dt="2022-10-10T13:56:15.338" v="2221"/>
        <pc:sldMkLst>
          <pc:docMk/>
          <pc:sldMk cId="147604711" sldId="284"/>
        </pc:sldMkLst>
        <pc:spChg chg="mod">
          <ac:chgData name="FRANCESCO DE LEO" userId="d65037be-1e8b-40d8-8299-7a4d93cdecd0" providerId="ADAL" clId="{15564D77-3C41-4900-AA94-75B523C85C6D}" dt="2022-10-10T13:48:21.123" v="2053" actId="20577"/>
          <ac:spMkLst>
            <pc:docMk/>
            <pc:sldMk cId="147604711" sldId="284"/>
            <ac:spMk id="3" creationId="{9B6870E6-F738-43EA-8A3E-CED8C2D17E7C}"/>
          </ac:spMkLst>
        </pc:spChg>
        <pc:spChg chg="mod">
          <ac:chgData name="FRANCESCO DE LEO" userId="d65037be-1e8b-40d8-8299-7a4d93cdecd0" providerId="ADAL" clId="{15564D77-3C41-4900-AA94-75B523C85C6D}" dt="2022-10-10T13:54:13.612" v="2215" actId="114"/>
          <ac:spMkLst>
            <pc:docMk/>
            <pc:sldMk cId="147604711" sldId="284"/>
            <ac:spMk id="5" creationId="{3922DCFA-D20C-4C3A-90EB-4AA5FDC84931}"/>
          </ac:spMkLst>
        </pc:spChg>
        <pc:spChg chg="add mod">
          <ac:chgData name="FRANCESCO DE LEO" userId="d65037be-1e8b-40d8-8299-7a4d93cdecd0" providerId="ADAL" clId="{15564D77-3C41-4900-AA94-75B523C85C6D}" dt="2022-10-10T13:56:12.746" v="2220" actId="14100"/>
          <ac:spMkLst>
            <pc:docMk/>
            <pc:sldMk cId="147604711" sldId="284"/>
            <ac:spMk id="7" creationId="{74087C6B-75EA-4D56-9C5F-25A33C0EECDF}"/>
          </ac:spMkLst>
        </pc:spChg>
        <pc:picChg chg="del">
          <ac:chgData name="FRANCESCO DE LEO" userId="d65037be-1e8b-40d8-8299-7a4d93cdecd0" providerId="ADAL" clId="{15564D77-3C41-4900-AA94-75B523C85C6D}" dt="2022-10-10T13:48:11.316" v="2023" actId="478"/>
          <ac:picMkLst>
            <pc:docMk/>
            <pc:sldMk cId="147604711" sldId="284"/>
            <ac:picMk id="4" creationId="{5EBC45FC-1430-4AAC-A800-73FB820A7F06}"/>
          </ac:picMkLst>
        </pc:picChg>
        <pc:picChg chg="add mod modCrop">
          <ac:chgData name="FRANCESCO DE LEO" userId="d65037be-1e8b-40d8-8299-7a4d93cdecd0" providerId="ADAL" clId="{15564D77-3C41-4900-AA94-75B523C85C6D}" dt="2022-10-10T13:49:35.977" v="2084" actId="1076"/>
          <ac:picMkLst>
            <pc:docMk/>
            <pc:sldMk cId="147604711" sldId="284"/>
            <ac:picMk id="6" creationId="{013C2412-F45B-48A8-B37F-8E5BCA032AEC}"/>
          </ac:picMkLst>
        </pc:picChg>
      </pc:sldChg>
      <pc:sldChg chg="addSp delSp modSp add mod modAnim">
        <pc:chgData name="FRANCESCO DE LEO" userId="d65037be-1e8b-40d8-8299-7a4d93cdecd0" providerId="ADAL" clId="{15564D77-3C41-4900-AA94-75B523C85C6D}" dt="2022-10-10T14:11:23.523" v="2328" actId="14100"/>
        <pc:sldMkLst>
          <pc:docMk/>
          <pc:sldMk cId="641085024" sldId="285"/>
        </pc:sldMkLst>
        <pc:spChg chg="add mod">
          <ac:chgData name="FRANCESCO DE LEO" userId="d65037be-1e8b-40d8-8299-7a4d93cdecd0" providerId="ADAL" clId="{15564D77-3C41-4900-AA94-75B523C85C6D}" dt="2022-10-10T14:09:09.730" v="2272" actId="1076"/>
          <ac:spMkLst>
            <pc:docMk/>
            <pc:sldMk cId="641085024" sldId="285"/>
            <ac:spMk id="9" creationId="{B48E0F39-CC73-4A02-A3CC-0EBCDAB510A7}"/>
          </ac:spMkLst>
        </pc:spChg>
        <pc:spChg chg="add mod">
          <ac:chgData name="FRANCESCO DE LEO" userId="d65037be-1e8b-40d8-8299-7a4d93cdecd0" providerId="ADAL" clId="{15564D77-3C41-4900-AA94-75B523C85C6D}" dt="2022-10-10T14:09:13.370" v="2274" actId="14100"/>
          <ac:spMkLst>
            <pc:docMk/>
            <pc:sldMk cId="641085024" sldId="285"/>
            <ac:spMk id="10" creationId="{5BF12027-971A-43E2-9910-2722B0A17C3F}"/>
          </ac:spMkLst>
        </pc:spChg>
        <pc:spChg chg="add">
          <ac:chgData name="FRANCESCO DE LEO" userId="d65037be-1e8b-40d8-8299-7a4d93cdecd0" providerId="ADAL" clId="{15564D77-3C41-4900-AA94-75B523C85C6D}" dt="2022-10-10T14:09:02.668" v="2269" actId="11529"/>
          <ac:spMkLst>
            <pc:docMk/>
            <pc:sldMk cId="641085024" sldId="285"/>
            <ac:spMk id="11" creationId="{AF7F575E-5F5E-4BC7-9EBF-97D623E14DDC}"/>
          </ac:spMkLst>
        </pc:spChg>
        <pc:spChg chg="add mod">
          <ac:chgData name="FRANCESCO DE LEO" userId="d65037be-1e8b-40d8-8299-7a4d93cdecd0" providerId="ADAL" clId="{15564D77-3C41-4900-AA94-75B523C85C6D}" dt="2022-10-10T14:09:05.442" v="2271" actId="1076"/>
          <ac:spMkLst>
            <pc:docMk/>
            <pc:sldMk cId="641085024" sldId="285"/>
            <ac:spMk id="12" creationId="{9F55EF3B-286A-4C1C-A4F0-B6703D37FDB4}"/>
          </ac:spMkLst>
        </pc:spChg>
        <pc:spChg chg="add mod">
          <ac:chgData name="FRANCESCO DE LEO" userId="d65037be-1e8b-40d8-8299-7a4d93cdecd0" providerId="ADAL" clId="{15564D77-3C41-4900-AA94-75B523C85C6D}" dt="2022-10-10T14:09:25.410" v="2278" actId="14100"/>
          <ac:spMkLst>
            <pc:docMk/>
            <pc:sldMk cId="641085024" sldId="285"/>
            <ac:spMk id="13" creationId="{F94378F0-9BB7-4EDA-84FC-68056652E776}"/>
          </ac:spMkLst>
        </pc:spChg>
        <pc:spChg chg="add mod">
          <ac:chgData name="FRANCESCO DE LEO" userId="d65037be-1e8b-40d8-8299-7a4d93cdecd0" providerId="ADAL" clId="{15564D77-3C41-4900-AA94-75B523C85C6D}" dt="2022-10-10T14:09:58.873" v="2301" actId="1076"/>
          <ac:spMkLst>
            <pc:docMk/>
            <pc:sldMk cId="641085024" sldId="285"/>
            <ac:spMk id="14" creationId="{9E8513AA-B0C5-4D15-81D7-D4AEA9801507}"/>
          </ac:spMkLst>
        </pc:spChg>
        <pc:spChg chg="add mod">
          <ac:chgData name="FRANCESCO DE LEO" userId="d65037be-1e8b-40d8-8299-7a4d93cdecd0" providerId="ADAL" clId="{15564D77-3C41-4900-AA94-75B523C85C6D}" dt="2022-10-10T14:11:23.523" v="2328" actId="14100"/>
          <ac:spMkLst>
            <pc:docMk/>
            <pc:sldMk cId="641085024" sldId="285"/>
            <ac:spMk id="15" creationId="{B95F6ABF-6C26-4A8E-81AC-E5B786813A62}"/>
          </ac:spMkLst>
        </pc:spChg>
        <pc:picChg chg="add mod modCrop">
          <ac:chgData name="FRANCESCO DE LEO" userId="d65037be-1e8b-40d8-8299-7a4d93cdecd0" providerId="ADAL" clId="{15564D77-3C41-4900-AA94-75B523C85C6D}" dt="2022-10-10T14:08:01.122" v="2240" actId="14100"/>
          <ac:picMkLst>
            <pc:docMk/>
            <pc:sldMk cId="641085024" sldId="285"/>
            <ac:picMk id="4" creationId="{377D52F5-2F0F-4ECC-A02D-33CC4FF625C5}"/>
          </ac:picMkLst>
        </pc:picChg>
        <pc:picChg chg="del">
          <ac:chgData name="FRANCESCO DE LEO" userId="d65037be-1e8b-40d8-8299-7a4d93cdecd0" providerId="ADAL" clId="{15564D77-3C41-4900-AA94-75B523C85C6D}" dt="2022-10-10T13:56:17.822" v="2222" actId="478"/>
          <ac:picMkLst>
            <pc:docMk/>
            <pc:sldMk cId="641085024" sldId="285"/>
            <ac:picMk id="6" creationId="{013C2412-F45B-48A8-B37F-8E5BCA032AEC}"/>
          </ac:picMkLst>
        </pc:picChg>
        <pc:picChg chg="add mod modCrop">
          <ac:chgData name="FRANCESCO DE LEO" userId="d65037be-1e8b-40d8-8299-7a4d93cdecd0" providerId="ADAL" clId="{15564D77-3C41-4900-AA94-75B523C85C6D}" dt="2022-10-10T14:08:34.111" v="2246" actId="14100"/>
          <ac:picMkLst>
            <pc:docMk/>
            <pc:sldMk cId="641085024" sldId="285"/>
            <ac:picMk id="8" creationId="{4BB3B5F2-F0CD-44E9-AB53-F64D4E03F5C0}"/>
          </ac:picMkLst>
        </pc:picChg>
      </pc:sldChg>
    </pc:docChg>
  </pc:docChgLst>
  <pc:docChgLst>
    <pc:chgData name="Giovanni Besio" userId="951c232f-d743-4cb4-88d0-a13b35a6d681" providerId="ADAL" clId="{659671B7-3604-4670-BDEE-FC88AC53D8BB}"/>
    <pc:docChg chg="custSel addSld modSld">
      <pc:chgData name="Giovanni Besio" userId="951c232f-d743-4cb4-88d0-a13b35a6d681" providerId="ADAL" clId="{659671B7-3604-4670-BDEE-FC88AC53D8BB}" dt="2022-10-11T14:57:46.327" v="82" actId="167"/>
      <pc:docMkLst>
        <pc:docMk/>
      </pc:docMkLst>
      <pc:sldChg chg="modSp mod">
        <pc:chgData name="Giovanni Besio" userId="951c232f-d743-4cb4-88d0-a13b35a6d681" providerId="ADAL" clId="{659671B7-3604-4670-BDEE-FC88AC53D8BB}" dt="2022-10-11T14:33:32.336" v="1" actId="27636"/>
        <pc:sldMkLst>
          <pc:docMk/>
          <pc:sldMk cId="2247090549" sldId="256"/>
        </pc:sldMkLst>
        <pc:spChg chg="mod">
          <ac:chgData name="Giovanni Besio" userId="951c232f-d743-4cb4-88d0-a13b35a6d681" providerId="ADAL" clId="{659671B7-3604-4670-BDEE-FC88AC53D8BB}" dt="2022-10-11T14:33:32.336" v="1" actId="27636"/>
          <ac:spMkLst>
            <pc:docMk/>
            <pc:sldMk cId="2247090549" sldId="256"/>
            <ac:spMk id="3" creationId="{DFAC99DC-03D4-7449-B6C7-2B86A9FA73F6}"/>
          </ac:spMkLst>
        </pc:spChg>
      </pc:sldChg>
      <pc:sldChg chg="addSp delSp modSp mod delAnim">
        <pc:chgData name="Giovanni Besio" userId="951c232f-d743-4cb4-88d0-a13b35a6d681" providerId="ADAL" clId="{659671B7-3604-4670-BDEE-FC88AC53D8BB}" dt="2022-10-11T14:40:49.858" v="69" actId="21"/>
        <pc:sldMkLst>
          <pc:docMk/>
          <pc:sldMk cId="2614973591" sldId="282"/>
        </pc:sldMkLst>
        <pc:spChg chg="add mod">
          <ac:chgData name="Giovanni Besio" userId="951c232f-d743-4cb4-88d0-a13b35a6d681" providerId="ADAL" clId="{659671B7-3604-4670-BDEE-FC88AC53D8BB}" dt="2022-10-11T14:33:56.595" v="13" actId="1076"/>
          <ac:spMkLst>
            <pc:docMk/>
            <pc:sldMk cId="2614973591" sldId="282"/>
            <ac:spMk id="2" creationId="{5C0A2031-AC24-B9E6-E22F-9C4657F6101F}"/>
          </ac:spMkLst>
        </pc:spChg>
        <pc:spChg chg="del">
          <ac:chgData name="Giovanni Besio" userId="951c232f-d743-4cb4-88d0-a13b35a6d681" providerId="ADAL" clId="{659671B7-3604-4670-BDEE-FC88AC53D8BB}" dt="2022-10-11T14:40:49.858" v="69" actId="21"/>
          <ac:spMkLst>
            <pc:docMk/>
            <pc:sldMk cId="2614973591" sldId="282"/>
            <ac:spMk id="6" creationId="{F9C9107D-B2E0-45B7-8AC1-4847D7139460}"/>
          </ac:spMkLst>
        </pc:spChg>
      </pc:sldChg>
      <pc:sldChg chg="addSp delSp modSp add mod delAnim modAnim">
        <pc:chgData name="Giovanni Besio" userId="951c232f-d743-4cb4-88d0-a13b35a6d681" providerId="ADAL" clId="{659671B7-3604-4670-BDEE-FC88AC53D8BB}" dt="2022-10-11T14:57:46.327" v="82" actId="167"/>
        <pc:sldMkLst>
          <pc:docMk/>
          <pc:sldMk cId="3586862069" sldId="286"/>
        </pc:sldMkLst>
        <pc:spChg chg="mod ord">
          <ac:chgData name="Giovanni Besio" userId="951c232f-d743-4cb4-88d0-a13b35a6d681" providerId="ADAL" clId="{659671B7-3604-4670-BDEE-FC88AC53D8BB}" dt="2022-10-11T14:40:33.857" v="66" actId="166"/>
          <ac:spMkLst>
            <pc:docMk/>
            <pc:sldMk cId="3586862069" sldId="286"/>
            <ac:spMk id="2" creationId="{5C0A2031-AC24-B9E6-E22F-9C4657F6101F}"/>
          </ac:spMkLst>
        </pc:spChg>
        <pc:spChg chg="del mod">
          <ac:chgData name="Giovanni Besio" userId="951c232f-d743-4cb4-88d0-a13b35a6d681" providerId="ADAL" clId="{659671B7-3604-4670-BDEE-FC88AC53D8BB}" dt="2022-10-11T14:37:16.653" v="17" actId="478"/>
          <ac:spMkLst>
            <pc:docMk/>
            <pc:sldMk cId="3586862069" sldId="286"/>
            <ac:spMk id="5" creationId="{3922DCFA-D20C-4C3A-90EB-4AA5FDC84931}"/>
          </ac:spMkLst>
        </pc:spChg>
        <pc:spChg chg="del">
          <ac:chgData name="Giovanni Besio" userId="951c232f-d743-4cb4-88d0-a13b35a6d681" providerId="ADAL" clId="{659671B7-3604-4670-BDEE-FC88AC53D8BB}" dt="2022-10-11T14:37:18.271" v="18" actId="478"/>
          <ac:spMkLst>
            <pc:docMk/>
            <pc:sldMk cId="3586862069" sldId="286"/>
            <ac:spMk id="6" creationId="{F9C9107D-B2E0-45B7-8AC1-4847D7139460}"/>
          </ac:spMkLst>
        </pc:spChg>
        <pc:spChg chg="add mod">
          <ac:chgData name="Giovanni Besio" userId="951c232f-d743-4cb4-88d0-a13b35a6d681" providerId="ADAL" clId="{659671B7-3604-4670-BDEE-FC88AC53D8BB}" dt="2022-10-11T14:40:40.819" v="68" actId="1076"/>
          <ac:spMkLst>
            <pc:docMk/>
            <pc:sldMk cId="3586862069" sldId="286"/>
            <ac:spMk id="11" creationId="{5B2A9CAE-0E5E-EDC8-B0BA-20C82164B6C6}"/>
          </ac:spMkLst>
        </pc:spChg>
        <pc:spChg chg="add mod">
          <ac:chgData name="Giovanni Besio" userId="951c232f-d743-4cb4-88d0-a13b35a6d681" providerId="ADAL" clId="{659671B7-3604-4670-BDEE-FC88AC53D8BB}" dt="2022-10-11T14:40:57.503" v="71" actId="1076"/>
          <ac:spMkLst>
            <pc:docMk/>
            <pc:sldMk cId="3586862069" sldId="286"/>
            <ac:spMk id="12" creationId="{65A2B214-0A86-C1DA-190C-1B34F40B5D68}"/>
          </ac:spMkLst>
        </pc:spChg>
        <pc:picChg chg="del">
          <ac:chgData name="Giovanni Besio" userId="951c232f-d743-4cb4-88d0-a13b35a6d681" providerId="ADAL" clId="{659671B7-3604-4670-BDEE-FC88AC53D8BB}" dt="2022-10-11T14:37:07.761" v="15" actId="478"/>
          <ac:picMkLst>
            <pc:docMk/>
            <pc:sldMk cId="3586862069" sldId="286"/>
            <ac:picMk id="4" creationId="{5EBC45FC-1430-4AAC-A800-73FB820A7F06}"/>
          </ac:picMkLst>
        </pc:picChg>
        <pc:picChg chg="add del mod">
          <ac:chgData name="Giovanni Besio" userId="951c232f-d743-4cb4-88d0-a13b35a6d681" providerId="ADAL" clId="{659671B7-3604-4670-BDEE-FC88AC53D8BB}" dt="2022-10-11T14:56:55.058" v="72" actId="478"/>
          <ac:picMkLst>
            <pc:docMk/>
            <pc:sldMk cId="3586862069" sldId="286"/>
            <ac:picMk id="8" creationId="{335C3C28-B98C-20D8-53F3-1724BA2809A6}"/>
          </ac:picMkLst>
        </pc:picChg>
        <pc:picChg chg="add del mod">
          <ac:chgData name="Giovanni Besio" userId="951c232f-d743-4cb4-88d0-a13b35a6d681" providerId="ADAL" clId="{659671B7-3604-4670-BDEE-FC88AC53D8BB}" dt="2022-10-11T14:56:55.058" v="72" actId="478"/>
          <ac:picMkLst>
            <pc:docMk/>
            <pc:sldMk cId="3586862069" sldId="286"/>
            <ac:picMk id="10" creationId="{1F5B0220-43A8-F907-E8FD-F33CA8E9EF0B}"/>
          </ac:picMkLst>
        </pc:picChg>
        <pc:picChg chg="add mod ord">
          <ac:chgData name="Giovanni Besio" userId="951c232f-d743-4cb4-88d0-a13b35a6d681" providerId="ADAL" clId="{659671B7-3604-4670-BDEE-FC88AC53D8BB}" dt="2022-10-11T14:57:46.327" v="82" actId="167"/>
          <ac:picMkLst>
            <pc:docMk/>
            <pc:sldMk cId="3586862069" sldId="286"/>
            <ac:picMk id="14" creationId="{673675FE-20A5-8010-EC1E-73E61A6BDFB5}"/>
          </ac:picMkLst>
        </pc:picChg>
        <pc:picChg chg="add mod ord">
          <ac:chgData name="Giovanni Besio" userId="951c232f-d743-4cb4-88d0-a13b35a6d681" providerId="ADAL" clId="{659671B7-3604-4670-BDEE-FC88AC53D8BB}" dt="2022-10-11T14:57:46.327" v="82" actId="167"/>
          <ac:picMkLst>
            <pc:docMk/>
            <pc:sldMk cId="3586862069" sldId="286"/>
            <ac:picMk id="16" creationId="{19685827-F06E-7D40-EE2D-8465F8231A3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C66AF1DC-7F49-A24C-8A1B-166E2ED790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AA33C56-A2D5-4E4E-827E-71DE8DB5A9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A2103-E3E1-6C47-9C03-3A4330A63ED2}" type="datetime1">
              <a:rPr lang="it-IT" smtClean="0"/>
              <a:t>12/10/2022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9AEF9E9-A1D0-864D-B9C9-A16B879811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8CA1F14-2160-8D4F-920A-A24F059F8B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801598-FC98-3F4F-AF67-3E41A86973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8583051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812A7-C7D6-7542-9495-86D2A5F89521}" type="datetime1">
              <a:rPr lang="it-IT" smtClean="0"/>
              <a:t>12/10/2022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Fare clic per modificare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8D42F-EEB8-D844-BCC2-FD2609102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05447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bg>
      <p:bgPr>
        <a:solidFill>
          <a:srgbClr val="5746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075F0702-5A13-1349-A296-951553656D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4129" y="5244663"/>
            <a:ext cx="7825947" cy="91665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Fira Sans Medium" panose="020B0503050000020004" pitchFamily="34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it-IT" dirty="0"/>
              <a:t>Fare clic per modificare l’autore delle slide</a:t>
            </a:r>
          </a:p>
        </p:txBody>
      </p:sp>
      <p:sp>
        <p:nvSpPr>
          <p:cNvPr id="7" name="Google Shape;10;p2">
            <a:extLst>
              <a:ext uri="{FF2B5EF4-FFF2-40B4-BE49-F238E27FC236}">
                <a16:creationId xmlns:a16="http://schemas.microsoft.com/office/drawing/2014/main" id="{BACD2019-637B-3D4C-A8D4-30C84AABC935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644237" y="1613338"/>
            <a:ext cx="7825947" cy="209960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Roboto Slab"/>
              <a:buNone/>
              <a:defRPr sz="3200" b="1" i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Calibri Light" panose="020F0302020204030204" pitchFamily="34" charset="0"/>
                <a:sym typeface="Roboto Slab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r>
              <a:rPr lang="it-IT" dirty="0"/>
              <a:t>Fare clic per modificare il titolo delle slide</a:t>
            </a:r>
            <a:endParaRPr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0CC95D-4677-2D48-8044-4BC81EDFDD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4129" y="4091492"/>
            <a:ext cx="7825947" cy="749279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it-IT" dirty="0"/>
              <a:t>Fare clic per modificare il sottotitolo delle slide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188DF07D-5758-D248-8194-81E558109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5463" y="750965"/>
            <a:ext cx="3233826" cy="52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7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 userDrawn="1">
          <p15:clr>
            <a:srgbClr val="FBAE40"/>
          </p15:clr>
        </p15:guide>
        <p15:guide id="2" orient="horz" pos="22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, testo e immag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9134FB0-2826-354B-B1BA-F95D422DE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2511380"/>
            <a:ext cx="3793718" cy="3665587"/>
          </a:xfrm>
        </p:spPr>
        <p:txBody>
          <a:bodyPr anchor="ctr">
            <a:normAutofit/>
          </a:bodyPr>
          <a:lstStyle>
            <a:lvl1pPr marL="0" indent="0">
              <a:buFont typeface="Fira Sans" panose="020B0503050000020004" pitchFamily="34" charset="0"/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defRPr>
            </a:lvl1pPr>
            <a:lvl2pPr marL="514325" marR="0" indent="-171442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14348" marR="0" indent="-171442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090" marR="0" indent="-171442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testo 3">
            <a:extLst>
              <a:ext uri="{FF2B5EF4-FFF2-40B4-BE49-F238E27FC236}">
                <a16:creationId xmlns:a16="http://schemas.microsoft.com/office/drawing/2014/main" id="{85F9E723-29C5-D441-88F8-71AFEFA5207B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720441" y="2511380"/>
            <a:ext cx="3793718" cy="3665587"/>
          </a:xfrm>
        </p:spPr>
        <p:txBody>
          <a:bodyPr anchor="ctr">
            <a:normAutofit/>
          </a:bodyPr>
          <a:lstStyle>
            <a:lvl1pPr marL="0" indent="0">
              <a:buFont typeface="Fira Sans" panose="020B0503050000020004" pitchFamily="34" charset="0"/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defRPr>
            </a:lvl1pPr>
            <a:lvl2pPr marL="514325" marR="0" indent="-171442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14348" marR="0" indent="-171442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090" marR="0" indent="-171442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F944A78-B074-B54E-BDDA-D50D5E0756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1" y="1551582"/>
            <a:ext cx="3793718" cy="762000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727272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en-GB" dirty="0"/>
              <a:t>Fare </a:t>
            </a:r>
            <a:r>
              <a:rPr lang="en-GB" dirty="0" err="1"/>
              <a:t>clic</a:t>
            </a:r>
            <a:r>
              <a:rPr lang="en-GB" dirty="0"/>
              <a:t> per </a:t>
            </a:r>
            <a:r>
              <a:rPr lang="en-GB" dirty="0" err="1"/>
              <a:t>modificare</a:t>
            </a:r>
            <a:r>
              <a:rPr lang="en-GB" dirty="0"/>
              <a:t> </a:t>
            </a:r>
            <a:r>
              <a:rPr lang="en-GB" dirty="0" err="1"/>
              <a:t>il</a:t>
            </a:r>
            <a:r>
              <a:rPr lang="en-GB" dirty="0"/>
              <a:t> </a:t>
            </a:r>
            <a:r>
              <a:rPr lang="en-GB" dirty="0" err="1"/>
              <a:t>sottotitolo</a:t>
            </a:r>
            <a:endParaRPr lang="en-GB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CC595F4-9D2D-E044-AAEB-75DB74AA6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0441" y="1551581"/>
            <a:ext cx="3793718" cy="762000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727272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en-GB" dirty="0"/>
              <a:t>Fare </a:t>
            </a:r>
            <a:r>
              <a:rPr lang="en-GB" dirty="0" err="1"/>
              <a:t>clic</a:t>
            </a:r>
            <a:r>
              <a:rPr lang="en-GB" dirty="0"/>
              <a:t> per </a:t>
            </a:r>
            <a:r>
              <a:rPr lang="en-GB" dirty="0" err="1"/>
              <a:t>modificare</a:t>
            </a:r>
            <a:r>
              <a:rPr lang="en-GB" dirty="0"/>
              <a:t> </a:t>
            </a:r>
            <a:r>
              <a:rPr lang="en-GB" dirty="0" err="1"/>
              <a:t>il</a:t>
            </a:r>
            <a:r>
              <a:rPr lang="en-GB" dirty="0"/>
              <a:t> </a:t>
            </a:r>
            <a:r>
              <a:rPr lang="en-GB" dirty="0" err="1"/>
              <a:t>sottotitolo</a:t>
            </a:r>
            <a:endParaRPr lang="en-GB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D2AEED0-49D4-3E47-AC3F-270F49F4CC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EC4A954-C260-E84D-8B85-4D54550A05DF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1D055194-F38E-BC41-A98D-1177A0272C8D}"/>
              </a:ext>
            </a:extLst>
          </p:cNvPr>
          <p:cNvCxnSpPr>
            <a:cxnSpLocks/>
          </p:cNvCxnSpPr>
          <p:nvPr userDrawn="1"/>
        </p:nvCxnSpPr>
        <p:spPr>
          <a:xfrm>
            <a:off x="4572000" y="2505697"/>
            <a:ext cx="0" cy="36694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egnaposto titolo 1">
            <a:extLst>
              <a:ext uri="{FF2B5EF4-FFF2-40B4-BE49-F238E27FC236}">
                <a16:creationId xmlns:a16="http://schemas.microsoft.com/office/drawing/2014/main" id="{35850251-896E-B041-8180-ED90B1047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886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9BA7A129-FF43-3048-B342-EAAC68FF7E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28650" y="6476082"/>
            <a:ext cx="891806" cy="15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09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, test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9134FB0-2826-354B-B1BA-F95D422DE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2511380"/>
            <a:ext cx="2327115" cy="3665587"/>
          </a:xfrm>
        </p:spPr>
        <p:txBody>
          <a:bodyPr anchor="ctr">
            <a:normAutofit/>
          </a:bodyPr>
          <a:lstStyle>
            <a:lvl1pPr marL="0" indent="0">
              <a:buFont typeface="Fira Sans" panose="020B0503050000020004" pitchFamily="34" charset="0"/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defRPr>
            </a:lvl1pPr>
            <a:lvl2pPr marL="514325" marR="0" indent="-171442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14348" marR="0" indent="-171442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090" marR="0" indent="-171442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testo 3">
            <a:extLst>
              <a:ext uri="{FF2B5EF4-FFF2-40B4-BE49-F238E27FC236}">
                <a16:creationId xmlns:a16="http://schemas.microsoft.com/office/drawing/2014/main" id="{85F9E723-29C5-D441-88F8-71AFEFA5207B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408443" y="2511380"/>
            <a:ext cx="2327115" cy="3665587"/>
          </a:xfrm>
        </p:spPr>
        <p:txBody>
          <a:bodyPr anchor="ctr">
            <a:normAutofit/>
          </a:bodyPr>
          <a:lstStyle>
            <a:lvl1pPr marL="0" indent="0">
              <a:buFont typeface="Fira Sans" panose="020B0503050000020004" pitchFamily="34" charset="0"/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defRPr>
            </a:lvl1pPr>
            <a:lvl2pPr marL="514325" marR="0" indent="-171442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14348" marR="0" indent="-171442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090" marR="0" indent="-171442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798A6822-7DA7-2E4D-B441-3AC1A45F600B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187046" y="2511380"/>
            <a:ext cx="2327115" cy="3665587"/>
          </a:xfrm>
        </p:spPr>
        <p:txBody>
          <a:bodyPr anchor="ctr">
            <a:normAutofit/>
          </a:bodyPr>
          <a:lstStyle>
            <a:lvl1pPr marL="0" indent="0">
              <a:buFont typeface="Fira Sans" panose="020B0503050000020004" pitchFamily="34" charset="0"/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defRPr>
            </a:lvl1pPr>
            <a:lvl2pPr marL="514325" marR="0" indent="-171442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14348" marR="0" indent="-171442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090" marR="0" indent="-171442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F944A78-B074-B54E-BDDA-D50D5E0756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2" y="1551582"/>
            <a:ext cx="2327115" cy="762000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727272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en-GB" dirty="0"/>
              <a:t>Fare </a:t>
            </a:r>
            <a:r>
              <a:rPr lang="en-GB" dirty="0" err="1"/>
              <a:t>clic</a:t>
            </a:r>
            <a:r>
              <a:rPr lang="en-GB" dirty="0"/>
              <a:t> per </a:t>
            </a:r>
            <a:r>
              <a:rPr lang="en-GB" dirty="0" err="1"/>
              <a:t>modificare</a:t>
            </a:r>
            <a:r>
              <a:rPr lang="en-GB" dirty="0"/>
              <a:t> </a:t>
            </a:r>
            <a:r>
              <a:rPr lang="en-GB" dirty="0" err="1"/>
              <a:t>il</a:t>
            </a:r>
            <a:r>
              <a:rPr lang="en-GB" dirty="0"/>
              <a:t> </a:t>
            </a:r>
            <a:r>
              <a:rPr lang="en-GB" dirty="0" err="1"/>
              <a:t>sottotitolo</a:t>
            </a:r>
            <a:endParaRPr lang="en-GB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CC595F4-9D2D-E044-AAEB-75DB74AA6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8443" y="1551581"/>
            <a:ext cx="2327115" cy="762000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727272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en-GB" dirty="0"/>
              <a:t>Fare </a:t>
            </a:r>
            <a:r>
              <a:rPr lang="en-GB" dirty="0" err="1"/>
              <a:t>clic</a:t>
            </a:r>
            <a:r>
              <a:rPr lang="en-GB" dirty="0"/>
              <a:t> per </a:t>
            </a:r>
            <a:r>
              <a:rPr lang="en-GB" dirty="0" err="1"/>
              <a:t>modificare</a:t>
            </a:r>
            <a:r>
              <a:rPr lang="en-GB" dirty="0"/>
              <a:t> </a:t>
            </a:r>
            <a:r>
              <a:rPr lang="en-GB" dirty="0" err="1"/>
              <a:t>il</a:t>
            </a:r>
            <a:r>
              <a:rPr lang="en-GB" dirty="0"/>
              <a:t> </a:t>
            </a:r>
            <a:r>
              <a:rPr lang="en-GB" dirty="0" err="1"/>
              <a:t>sottotitolo</a:t>
            </a:r>
            <a:endParaRPr lang="en-GB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9EA2753-54CC-C644-8DA9-3ED0F1CF24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7046" y="1551581"/>
            <a:ext cx="2327115" cy="762000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727272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en-GB" dirty="0"/>
              <a:t>Fare </a:t>
            </a:r>
            <a:r>
              <a:rPr lang="en-GB" dirty="0" err="1"/>
              <a:t>clic</a:t>
            </a:r>
            <a:r>
              <a:rPr lang="en-GB" dirty="0"/>
              <a:t> per </a:t>
            </a:r>
            <a:r>
              <a:rPr lang="en-GB" dirty="0" err="1"/>
              <a:t>modificare</a:t>
            </a:r>
            <a:r>
              <a:rPr lang="en-GB" dirty="0"/>
              <a:t> </a:t>
            </a:r>
            <a:r>
              <a:rPr lang="en-GB" dirty="0" err="1"/>
              <a:t>il</a:t>
            </a:r>
            <a:r>
              <a:rPr lang="en-GB" dirty="0"/>
              <a:t> </a:t>
            </a:r>
            <a:r>
              <a:rPr lang="en-GB" dirty="0" err="1"/>
              <a:t>sottotitolo</a:t>
            </a:r>
            <a:endParaRPr lang="en-GB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E5D853E-0A41-7F40-8291-86C503BFAC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4A954-C260-E84D-8B85-4D54550A05DF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07389034-36FE-D04B-97E1-02A924367620}"/>
              </a:ext>
            </a:extLst>
          </p:cNvPr>
          <p:cNvCxnSpPr>
            <a:cxnSpLocks/>
          </p:cNvCxnSpPr>
          <p:nvPr userDrawn="1"/>
        </p:nvCxnSpPr>
        <p:spPr>
          <a:xfrm>
            <a:off x="3188525" y="2505697"/>
            <a:ext cx="0" cy="36694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8B042105-974D-A945-82DA-C0EE98AFE88E}"/>
              </a:ext>
            </a:extLst>
          </p:cNvPr>
          <p:cNvCxnSpPr>
            <a:cxnSpLocks/>
          </p:cNvCxnSpPr>
          <p:nvPr userDrawn="1"/>
        </p:nvCxnSpPr>
        <p:spPr>
          <a:xfrm>
            <a:off x="5956960" y="2505697"/>
            <a:ext cx="0" cy="36694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titolo 1">
            <a:extLst>
              <a:ext uri="{FF2B5EF4-FFF2-40B4-BE49-F238E27FC236}">
                <a16:creationId xmlns:a16="http://schemas.microsoft.com/office/drawing/2014/main" id="{8B77CED5-B561-3846-9AB3-80FAFE67A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886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8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04925265-594C-1A45-8C39-DB3F9B9F71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28650" y="6476082"/>
            <a:ext cx="891806" cy="15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86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fine">
    <p:bg>
      <p:bgPr>
        <a:solidFill>
          <a:srgbClr val="5746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A994DA7-E164-3C4B-A2EC-9CB0180037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6653" y="2844738"/>
            <a:ext cx="1730693" cy="116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13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;p2">
            <a:extLst>
              <a:ext uri="{FF2B5EF4-FFF2-40B4-BE49-F238E27FC236}">
                <a16:creationId xmlns:a16="http://schemas.microsoft.com/office/drawing/2014/main" id="{15FBA683-86A3-41C9-8DB1-2E9A3E09E280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644237" y="1650670"/>
            <a:ext cx="7825947" cy="45106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Roboto Slab"/>
              <a:buNone/>
              <a:defRPr sz="3200" b="1" i="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Calibri Light" panose="020F0302020204030204" pitchFamily="34" charset="0"/>
                <a:sym typeface="Roboto Slab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r>
              <a:rPr lang="it-IT" dirty="0"/>
              <a:t>Fare clic per modificare il titolo delle slide</a:t>
            </a:r>
            <a:endParaRPr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43E78092-810E-9946-A480-F27C3F845F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4128" y="740104"/>
            <a:ext cx="3269950" cy="52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73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 + sottotitolo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D39042D-E5F6-354C-AE48-85CA368F3EE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4130" y="4512247"/>
            <a:ext cx="7825840" cy="906143"/>
          </a:xfrm>
        </p:spPr>
        <p:txBody>
          <a:bodyPr anchor="ctr">
            <a:normAutofit/>
          </a:bodyPr>
          <a:lstStyle>
            <a:lvl1pPr marL="0" indent="0">
              <a:buNone/>
              <a:defRPr sz="2400" b="0">
                <a:solidFill>
                  <a:schemeClr val="tx1">
                    <a:lumMod val="85000"/>
                    <a:lumOff val="15000"/>
                  </a:schemeClr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it-IT" dirty="0"/>
              <a:t>Fare clic per modificare il sottotitolo della sezione</a:t>
            </a:r>
          </a:p>
        </p:txBody>
      </p:sp>
      <p:sp>
        <p:nvSpPr>
          <p:cNvPr id="6" name="Google Shape;10;p2">
            <a:extLst>
              <a:ext uri="{FF2B5EF4-FFF2-40B4-BE49-F238E27FC236}">
                <a16:creationId xmlns:a16="http://schemas.microsoft.com/office/drawing/2014/main" id="{15FBA683-86A3-41C9-8DB1-2E9A3E09E280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644237" y="1602829"/>
            <a:ext cx="7825947" cy="24229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Roboto Slab"/>
              <a:buNone/>
              <a:defRPr sz="3200" b="1" i="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Calibri Light" panose="020F0302020204030204" pitchFamily="34" charset="0"/>
                <a:sym typeface="Roboto Slab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r>
              <a:rPr lang="it-IT" dirty="0"/>
              <a:t>Fare clic per modificare il titolo delle slide</a:t>
            </a:r>
            <a:endParaRPr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1FA7285-2E02-E044-8C3E-C80FC0FB9A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4128" y="740104"/>
            <a:ext cx="3269950" cy="52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25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, sottotitol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A57FB5-7025-8A46-A2C8-9AC199CBF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11381"/>
            <a:ext cx="7886700" cy="3057565"/>
          </a:xfrm>
        </p:spPr>
        <p:txBody>
          <a:bodyPr anchor="ctr"/>
          <a:lstStyle>
            <a:lvl1pPr marL="0" indent="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Fira Sans" panose="020B0503050000020004" pitchFamily="34" charset="0"/>
              <a:buNone/>
              <a:defRPr sz="2000" b="0" i="0">
                <a:latin typeface="Fira Sans Medium" panose="020B0503050000020004" pitchFamily="34" charset="0"/>
              </a:defRPr>
            </a:lvl1pPr>
            <a:lvl2pPr marL="514325" marR="0" indent="-171442" algn="l" defTabSz="685766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2pPr>
            <a:lvl3pPr marL="814348" marR="0" indent="-171442" algn="l" defTabSz="685766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3pPr>
            <a:lvl4pPr>
              <a:defRPr sz="1200" b="0" i="0">
                <a:latin typeface="Fira Sans" panose="020B0503050000020004" pitchFamily="34" charset="0"/>
              </a:defRPr>
            </a:lvl4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65F876-3350-441E-BD36-BE705EBA20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551582"/>
            <a:ext cx="7886700" cy="762000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574676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en-GB" dirty="0"/>
              <a:t>Fare </a:t>
            </a:r>
            <a:r>
              <a:rPr lang="en-GB" dirty="0" err="1"/>
              <a:t>clic</a:t>
            </a:r>
            <a:r>
              <a:rPr lang="en-GB" dirty="0"/>
              <a:t> per </a:t>
            </a:r>
            <a:r>
              <a:rPr lang="en-GB" dirty="0" err="1"/>
              <a:t>modificare</a:t>
            </a:r>
            <a:r>
              <a:rPr lang="en-GB" dirty="0"/>
              <a:t> </a:t>
            </a:r>
            <a:r>
              <a:rPr lang="en-GB" dirty="0" err="1"/>
              <a:t>il</a:t>
            </a:r>
            <a:r>
              <a:rPr lang="en-GB" dirty="0"/>
              <a:t> </a:t>
            </a:r>
            <a:r>
              <a:rPr lang="en-GB" dirty="0" err="1"/>
              <a:t>sottotitolo</a:t>
            </a:r>
            <a:endParaRPr lang="en-GB" dirty="0"/>
          </a:p>
        </p:txBody>
      </p:sp>
      <p:sp>
        <p:nvSpPr>
          <p:cNvPr id="11" name="Segnaposto titolo 1">
            <a:extLst>
              <a:ext uri="{FF2B5EF4-FFF2-40B4-BE49-F238E27FC236}">
                <a16:creationId xmlns:a16="http://schemas.microsoft.com/office/drawing/2014/main" id="{04C02021-F048-EF46-A427-824414E03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886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8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C11EF75-678E-9E47-B9E3-622B2E130D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EC4A954-C260-E84D-8B85-4D54550A05DF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8A205F8-F97E-E14B-B440-BBC8D0D15D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5748338"/>
            <a:ext cx="7886700" cy="428625"/>
          </a:xfrm>
        </p:spPr>
        <p:txBody>
          <a:bodyPr>
            <a:noAutofit/>
          </a:bodyPr>
          <a:lstStyle>
            <a:lvl1pPr marL="0" indent="0">
              <a:buNone/>
              <a:defRPr sz="1050" b="0" i="1">
                <a:latin typeface="Fira Sans Medium" panose="020B0503050000020004" pitchFamily="34" charset="0"/>
              </a:defRPr>
            </a:lvl1pPr>
          </a:lstStyle>
          <a:p>
            <a:r>
              <a:rPr lang="it-IT" dirty="0"/>
              <a:t>Fare clic per inserire note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7004524-8BB7-E744-BDE2-9AE67ADB4C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28650" y="6476082"/>
            <a:ext cx="891806" cy="15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79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titolo 1">
            <a:extLst>
              <a:ext uri="{FF2B5EF4-FFF2-40B4-BE49-F238E27FC236}">
                <a16:creationId xmlns:a16="http://schemas.microsoft.com/office/drawing/2014/main" id="{4A68EDD3-8B24-5E4A-A507-BC4297B68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886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8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7747EE5-0480-854D-A548-B2B40F2E63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C4A954-C260-E84D-8B85-4D54550A05DF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1AB9F965-5489-F944-AC9B-8A7ABDD5E40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8650" y="1531917"/>
            <a:ext cx="7886700" cy="4037029"/>
          </a:xfrm>
        </p:spPr>
        <p:txBody>
          <a:bodyPr anchor="ctr"/>
          <a:lstStyle>
            <a:lvl1pPr marL="0" indent="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Fira Sans" panose="020B0503050000020004" pitchFamily="34" charset="0"/>
              <a:buNone/>
              <a:defRPr sz="2000" b="0" i="0">
                <a:latin typeface="Fira Sans Medium" panose="020B0503050000020004" pitchFamily="34" charset="0"/>
              </a:defRPr>
            </a:lvl1pPr>
            <a:lvl2pPr marL="514325" marR="0" indent="-171442" algn="l" defTabSz="685766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2pPr>
            <a:lvl3pPr marL="814348" marR="0" indent="-171442" algn="l" defTabSz="685766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3pPr>
            <a:lvl4pPr>
              <a:defRPr sz="1200" b="0" i="0">
                <a:latin typeface="Fira Sans" panose="020B0503050000020004" pitchFamily="34" charset="0"/>
              </a:defRPr>
            </a:lvl4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Segnaposto testo 3">
            <a:extLst>
              <a:ext uri="{FF2B5EF4-FFF2-40B4-BE49-F238E27FC236}">
                <a16:creationId xmlns:a16="http://schemas.microsoft.com/office/drawing/2014/main" id="{57B3B9C0-6AEB-E343-9620-C69E8840A9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5747075"/>
            <a:ext cx="7886700" cy="429888"/>
          </a:xfrm>
        </p:spPr>
        <p:txBody>
          <a:bodyPr>
            <a:noAutofit/>
          </a:bodyPr>
          <a:lstStyle>
            <a:lvl1pPr marL="0" indent="0">
              <a:buNone/>
              <a:defRPr sz="1050" b="0" i="1">
                <a:latin typeface="Fira Sans Medium" panose="020B0503050000020004" pitchFamily="34" charset="0"/>
              </a:defRPr>
            </a:lvl1pPr>
          </a:lstStyle>
          <a:p>
            <a:r>
              <a:rPr lang="it-IT" dirty="0"/>
              <a:t>Fare clic per inserire note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ECAA8B4-797C-2D40-9B7C-A768BC424A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28650" y="6476082"/>
            <a:ext cx="891806" cy="15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60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D4F9B8F1-23BB-DE44-B117-C81D61DBD6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543054"/>
            <a:ext cx="9144000" cy="4024630"/>
          </a:xfrm>
        </p:spPr>
        <p:txBody>
          <a:bodyPr anchor="ctr"/>
          <a:lstStyle>
            <a:lvl1pPr marL="0" marR="0" indent="0" algn="ctr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Fira Sans" panose="020B0503050000020004" pitchFamily="34" charset="0"/>
              <a:buNone/>
              <a:tabLst/>
              <a:defRPr b="0" i="1">
                <a:latin typeface="Fira Sans" panose="020B0503050000020004" pitchFamily="34" charset="0"/>
              </a:defRPr>
            </a:lvl1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Fira Sans" panose="020B0503050000020004" pitchFamily="34" charset="0"/>
              <a:buNone/>
              <a:tabLst/>
              <a:defRPr/>
            </a:pPr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A5C4FFC-D4BE-BB4F-92DA-D862EC4EB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4A954-C260-E84D-8B85-4D54550A05DF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testo 3">
            <a:extLst>
              <a:ext uri="{FF2B5EF4-FFF2-40B4-BE49-F238E27FC236}">
                <a16:creationId xmlns:a16="http://schemas.microsoft.com/office/drawing/2014/main" id="{897D9E1E-9C0A-0D41-B11A-9921E9353E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5747075"/>
            <a:ext cx="7886700" cy="429888"/>
          </a:xfrm>
        </p:spPr>
        <p:txBody>
          <a:bodyPr lIns="0">
            <a:noAutofit/>
          </a:bodyPr>
          <a:lstStyle>
            <a:lvl1pPr marL="0" indent="0">
              <a:buNone/>
              <a:defRPr sz="1050" b="0" i="1">
                <a:latin typeface="Fira Sans Medium" panose="020B0503050000020004" pitchFamily="34" charset="0"/>
              </a:defRPr>
            </a:lvl1pPr>
          </a:lstStyle>
          <a:p>
            <a:r>
              <a:rPr lang="it-IT" dirty="0"/>
              <a:t>Fare clic per inserire note</a:t>
            </a:r>
          </a:p>
        </p:txBody>
      </p:sp>
      <p:sp>
        <p:nvSpPr>
          <p:cNvPr id="10" name="Segnaposto titolo 1">
            <a:extLst>
              <a:ext uri="{FF2B5EF4-FFF2-40B4-BE49-F238E27FC236}">
                <a16:creationId xmlns:a16="http://schemas.microsoft.com/office/drawing/2014/main" id="{E6275BA2-C88F-D442-BB44-16AD120A3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886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8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8D4E7B9-1556-DE48-8C2A-B6C9BC02B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28650" y="6476082"/>
            <a:ext cx="891806" cy="15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32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D72F9B8-ABA2-4C42-A181-607DBB3A26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C4A954-C260-E84D-8B85-4D54550A05DF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2BB8059-381A-704A-886C-F6DD9F44F1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551582"/>
            <a:ext cx="7886700" cy="762000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574676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en-GB" dirty="0"/>
              <a:t>Fare </a:t>
            </a:r>
            <a:r>
              <a:rPr lang="en-GB" dirty="0" err="1"/>
              <a:t>clic</a:t>
            </a:r>
            <a:r>
              <a:rPr lang="en-GB" dirty="0"/>
              <a:t> per </a:t>
            </a:r>
            <a:r>
              <a:rPr lang="en-GB" dirty="0" err="1"/>
              <a:t>modificare</a:t>
            </a:r>
            <a:r>
              <a:rPr lang="en-GB" dirty="0"/>
              <a:t> </a:t>
            </a:r>
            <a:r>
              <a:rPr lang="en-GB" dirty="0" err="1"/>
              <a:t>il</a:t>
            </a:r>
            <a:r>
              <a:rPr lang="en-GB" dirty="0"/>
              <a:t> </a:t>
            </a:r>
            <a:r>
              <a:rPr lang="en-GB" dirty="0" err="1"/>
              <a:t>sottotitolo</a:t>
            </a:r>
            <a:endParaRPr lang="en-GB" dirty="0"/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C08E708D-0E00-AB46-8AF7-AAC94AA38A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5747075"/>
            <a:ext cx="7886700" cy="429888"/>
          </a:xfrm>
        </p:spPr>
        <p:txBody>
          <a:bodyPr>
            <a:noAutofit/>
          </a:bodyPr>
          <a:lstStyle>
            <a:lvl1pPr marL="0" indent="0">
              <a:buNone/>
              <a:defRPr sz="1050" b="0" i="1">
                <a:latin typeface="Fira Sans Medium" panose="020B0503050000020004" pitchFamily="34" charset="0"/>
              </a:defRPr>
            </a:lvl1pPr>
          </a:lstStyle>
          <a:p>
            <a:r>
              <a:rPr lang="it-IT" dirty="0"/>
              <a:t>Fare clic per inserire note</a:t>
            </a:r>
          </a:p>
        </p:txBody>
      </p:sp>
      <p:sp>
        <p:nvSpPr>
          <p:cNvPr id="11" name="Segnaposto titolo 1">
            <a:extLst>
              <a:ext uri="{FF2B5EF4-FFF2-40B4-BE49-F238E27FC236}">
                <a16:creationId xmlns:a16="http://schemas.microsoft.com/office/drawing/2014/main" id="{80C56B0F-86D4-8640-B1D0-FEBA0E0A0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886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8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F5FD797-B13A-A04F-A0B7-E441F7F173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28650" y="6476082"/>
            <a:ext cx="891806" cy="15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, test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E4C4561-347F-D04A-AB74-2E115C024B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72002" y="1825625"/>
            <a:ext cx="3944541" cy="4351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0" i="1">
                <a:latin typeface="Fira Sans" panose="020B0503050000020004" pitchFamily="34" charset="0"/>
              </a:defRPr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9134FB0-2826-354B-B1BA-F95D422DE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1825625"/>
            <a:ext cx="3769967" cy="4351338"/>
          </a:xfrm>
        </p:spPr>
        <p:txBody>
          <a:bodyPr anchor="ctr"/>
          <a:lstStyle>
            <a:lvl1pPr marL="0" indent="0">
              <a:buFont typeface="Fira Sans" panose="020B0503050000020004" pitchFamily="34" charset="0"/>
              <a:buNone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defRPr>
            </a:lvl1pPr>
            <a:lvl2pPr marL="514325" marR="0" indent="-171442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14348" marR="0" indent="-171442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090" marR="0" indent="-171442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F2FF0E7-4855-2F46-A78C-823982A184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C4A954-C260-E84D-8B85-4D54550A05DF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Segnaposto titolo 1">
            <a:extLst>
              <a:ext uri="{FF2B5EF4-FFF2-40B4-BE49-F238E27FC236}">
                <a16:creationId xmlns:a16="http://schemas.microsoft.com/office/drawing/2014/main" id="{4B4775A8-EB69-F341-A56E-1D29905F9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886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8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3998B23-74BD-744A-8151-196A6736E7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28650" y="6476082"/>
            <a:ext cx="891806" cy="15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66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, test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E4C4561-347F-D04A-AB74-2E115C024B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650" y="1825625"/>
            <a:ext cx="3944541" cy="4351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0" i="1">
                <a:latin typeface="Fira Sans" panose="020B0503050000020004" pitchFamily="34" charset="0"/>
              </a:defRPr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9134FB0-2826-354B-B1BA-F95D422DE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45383" y="1825625"/>
            <a:ext cx="3769967" cy="4351338"/>
          </a:xfrm>
        </p:spPr>
        <p:txBody>
          <a:bodyPr anchor="ctr"/>
          <a:lstStyle>
            <a:lvl1pPr marL="0" indent="0">
              <a:buFont typeface="Fira Sans" panose="020B0503050000020004" pitchFamily="34" charset="0"/>
              <a:buNone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defRPr>
            </a:lvl1pPr>
            <a:lvl2pPr marL="514325" marR="0" indent="-171442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14348" marR="0" indent="-171442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090" marR="0" indent="-171442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F2FF0E7-4855-2F46-A78C-823982A184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C4A954-C260-E84D-8B85-4D54550A05DF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Segnaposto titolo 1">
            <a:extLst>
              <a:ext uri="{FF2B5EF4-FFF2-40B4-BE49-F238E27FC236}">
                <a16:creationId xmlns:a16="http://schemas.microsoft.com/office/drawing/2014/main" id="{4B4775A8-EB69-F341-A56E-1D29905F9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886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8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3998B23-74BD-744A-8151-196A6736E7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28650" y="6476082"/>
            <a:ext cx="891806" cy="15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778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B895A96-2866-484D-98AF-108A2B672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886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EADDCE6-9BC9-1045-9A9B-B7DA4ECE9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31917"/>
            <a:ext cx="7886700" cy="4645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gli stili del testo dello schema</a:t>
            </a:r>
          </a:p>
          <a:p>
            <a:pPr marL="514325" marR="0" lvl="1" indent="-171442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dirty="0"/>
              <a:t>Secondo livello</a:t>
            </a:r>
          </a:p>
          <a:p>
            <a:pPr marL="814348" marR="0" lvl="2" indent="-171442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dirty="0"/>
              <a:t>Terzo livello</a:t>
            </a:r>
          </a:p>
          <a:p>
            <a:pPr marL="514325" marR="0" lvl="1" indent="-171442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3E5275-AA79-C14E-8281-AC408BAAE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b="0" i="0">
                <a:solidFill>
                  <a:schemeClr val="bg1">
                    <a:lumMod val="75000"/>
                  </a:schemeClr>
                </a:solidFill>
                <a:latin typeface="Fira Sans Medium" panose="020B0503050000020004" pitchFamily="34" charset="0"/>
              </a:defRPr>
            </a:lvl1pPr>
          </a:lstStyle>
          <a:p>
            <a:fld id="{FEC4A954-C260-E84D-8B85-4D54550A05D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5003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1" r:id="rId3"/>
    <p:sldLayoutId id="2147483659" r:id="rId4"/>
    <p:sldLayoutId id="2147483650" r:id="rId5"/>
    <p:sldLayoutId id="2147483663" r:id="rId6"/>
    <p:sldLayoutId id="2147483654" r:id="rId7"/>
    <p:sldLayoutId id="2147483657" r:id="rId8"/>
    <p:sldLayoutId id="2147483669" r:id="rId9"/>
    <p:sldLayoutId id="2147483666" r:id="rId10"/>
    <p:sldLayoutId id="2147483665" r:id="rId11"/>
    <p:sldLayoutId id="2147483658" r:id="rId12"/>
  </p:sldLayoutIdLst>
  <p:hf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1">
              <a:lumMod val="85000"/>
              <a:lumOff val="15000"/>
            </a:schemeClr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Fira Sans" panose="020B0503050000020004" pitchFamily="34" charset="0"/>
        <a:buChar char="―"/>
        <a:defRPr sz="1800" b="0" i="0" kern="1200">
          <a:solidFill>
            <a:schemeClr val="tx1">
              <a:lumMod val="65000"/>
              <a:lumOff val="35000"/>
            </a:schemeClr>
          </a:solidFill>
          <a:latin typeface="Fira Sans Medium" panose="020B0503050000020004" pitchFamily="34" charset="0"/>
          <a:ea typeface="+mn-ea"/>
          <a:cs typeface="+mn-cs"/>
        </a:defRPr>
      </a:lvl1pPr>
      <a:lvl2pPr marL="557185" marR="0" indent="-214303" algn="l" defTabSz="685766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Fira Sans" panose="020B0503050000020004" pitchFamily="34" charset="0"/>
        <a:buChar char="–"/>
        <a:tabLst/>
        <a:defRPr sz="1650" b="0" i="0" kern="1200">
          <a:solidFill>
            <a:schemeClr val="tx1">
              <a:lumMod val="65000"/>
              <a:lumOff val="35000"/>
            </a:schemeClr>
          </a:solidFill>
          <a:latin typeface="Fira Sans" panose="020B0503050000020004" pitchFamily="34" charset="0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65000"/>
              <a:lumOff val="35000"/>
            </a:schemeClr>
          </a:solidFill>
          <a:latin typeface="Fira Sans" panose="020B0503050000020004" pitchFamily="34" charset="0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>
            <a:extLst>
              <a:ext uri="{FF2B5EF4-FFF2-40B4-BE49-F238E27FC236}">
                <a16:creationId xmlns:a16="http://schemas.microsoft.com/office/drawing/2014/main" id="{E01BB7BE-E4F3-F34C-98AC-424C3998BD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127" y="5009665"/>
            <a:ext cx="7825947" cy="916652"/>
          </a:xfrm>
        </p:spPr>
        <p:txBody>
          <a:bodyPr/>
          <a:lstStyle/>
          <a:p>
            <a:r>
              <a:rPr lang="it-IT" dirty="0"/>
              <a:t>Prof. Eng. Giovanni </a:t>
            </a:r>
            <a:r>
              <a:rPr lang="it-IT" dirty="0" err="1"/>
              <a:t>Besio</a:t>
            </a:r>
            <a:endParaRPr lang="it-IT" dirty="0"/>
          </a:p>
          <a:p>
            <a:r>
              <a:rPr lang="it-IT" dirty="0"/>
              <a:t>Eng. Francesco De Leo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DFAC99DC-03D4-7449-B6C7-2B86A9FA73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237" y="2029728"/>
            <a:ext cx="7825947" cy="1122144"/>
          </a:xfrm>
        </p:spPr>
        <p:txBody>
          <a:bodyPr>
            <a:noAutofit/>
          </a:bodyPr>
          <a:lstStyle/>
          <a:p>
            <a:r>
              <a:rPr lang="it-IT" dirty="0" err="1"/>
              <a:t>Modeling</a:t>
            </a:r>
            <a:r>
              <a:rPr lang="it-IT" dirty="0"/>
              <a:t> of the </a:t>
            </a:r>
            <a:r>
              <a:rPr lang="it-IT" dirty="0" err="1"/>
              <a:t>lagoon</a:t>
            </a:r>
            <a:r>
              <a:rPr lang="it-IT" dirty="0"/>
              <a:t> system: pilot case of the </a:t>
            </a:r>
            <a:r>
              <a:rPr lang="it-IT" dirty="0" err="1"/>
              <a:t>Zvernec</a:t>
            </a:r>
            <a:r>
              <a:rPr lang="it-IT" dirty="0"/>
              <a:t> </a:t>
            </a:r>
            <a:r>
              <a:rPr lang="it-IT" dirty="0" err="1"/>
              <a:t>lagoon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D10E4C7-8206-8949-88EE-952FB5F1AC5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4128" y="3706129"/>
            <a:ext cx="7825947" cy="749279"/>
          </a:xfrm>
        </p:spPr>
        <p:txBody>
          <a:bodyPr/>
          <a:lstStyle/>
          <a:p>
            <a:r>
              <a:rPr lang="it-IT" dirty="0"/>
              <a:t>CS-5: </a:t>
            </a:r>
            <a:r>
              <a:rPr lang="it-IT" dirty="0" err="1"/>
              <a:t>Summary</a:t>
            </a:r>
            <a:r>
              <a:rPr lang="it-IT" dirty="0"/>
              <a:t> of the activities</a:t>
            </a:r>
          </a:p>
        </p:txBody>
      </p:sp>
      <p:sp>
        <p:nvSpPr>
          <p:cNvPr id="5" name="Sottotitolo 1">
            <a:extLst>
              <a:ext uri="{FF2B5EF4-FFF2-40B4-BE49-F238E27FC236}">
                <a16:creationId xmlns:a16="http://schemas.microsoft.com/office/drawing/2014/main" id="{D671ADAC-D7B3-43F1-A747-1F4D15B81450}"/>
              </a:ext>
            </a:extLst>
          </p:cNvPr>
          <p:cNvSpPr txBox="1">
            <a:spLocks/>
          </p:cNvSpPr>
          <p:nvPr/>
        </p:nvSpPr>
        <p:spPr>
          <a:xfrm>
            <a:off x="3936188" y="6179608"/>
            <a:ext cx="1794273" cy="457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Fira Sans" panose="020B0503050000020004" pitchFamily="34" charset="0"/>
              <a:buNone/>
              <a:defRPr sz="1600" b="0" i="0" kern="1200">
                <a:solidFill>
                  <a:schemeClr val="bg1"/>
                </a:solidFill>
                <a:latin typeface="Fira Sans Medium" panose="020B0503050000020004" pitchFamily="34" charset="0"/>
                <a:ea typeface="+mn-ea"/>
                <a:cs typeface="+mn-cs"/>
              </a:defRPr>
            </a:lvl1pPr>
            <a:lvl2pPr marL="342884" marR="0" indent="0" algn="ctr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Fira Sans" panose="020B0503050000020004" pitchFamily="34" charset="0"/>
              <a:buNone/>
              <a:tabLst/>
              <a:defRPr sz="15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685766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028649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i="1" dirty="0"/>
              <a:t>12/20/2022</a:t>
            </a:r>
          </a:p>
        </p:txBody>
      </p:sp>
    </p:spTree>
    <p:extLst>
      <p:ext uri="{BB962C8B-B14F-4D97-AF65-F5344CB8AC3E}">
        <p14:creationId xmlns:p14="http://schemas.microsoft.com/office/powerpoint/2010/main" val="2247090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923599F2-3EC2-4A7C-AF01-3BF8BF82FB9D}"/>
              </a:ext>
            </a:extLst>
          </p:cNvPr>
          <p:cNvSpPr txBox="1">
            <a:spLocks/>
          </p:cNvSpPr>
          <p:nvPr/>
        </p:nvSpPr>
        <p:spPr>
          <a:xfrm>
            <a:off x="628650" y="1770657"/>
            <a:ext cx="7886700" cy="762000"/>
          </a:xfrm>
          <a:prstGeom prst="rect">
            <a:avLst/>
          </a:prstGeom>
        </p:spPr>
        <p:txBody>
          <a:bodyPr/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Fira Sans" panose="020B0503050000020004" pitchFamily="34" charset="0"/>
              <a:buChar char="―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  <a:ea typeface="+mn-ea"/>
                <a:cs typeface="+mn-cs"/>
              </a:defRPr>
            </a:lvl1pPr>
            <a:lvl2pPr marL="557185" marR="0" indent="-214303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Fira Sans" panose="020B0503050000020004" pitchFamily="34" charset="0"/>
              <a:buChar char="–"/>
              <a:tabLst/>
              <a:defRPr sz="165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>
                <a:solidFill>
                  <a:srgbClr val="574676"/>
                </a:solidFill>
                <a:latin typeface="Roboto Slab" pitchFamily="2" charset="0"/>
                <a:ea typeface="Roboto Slab" pitchFamily="2" charset="0"/>
              </a:rPr>
              <a:t>ANALYSIS OF THE NARTA LAGOON HYDRODYNAMIC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DC83F38-F810-46B7-AA50-CC736BD56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27" y="2609462"/>
            <a:ext cx="8192346" cy="343176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876921B-2A7A-4803-B71D-FA7D07303B1D}"/>
              </a:ext>
            </a:extLst>
          </p:cNvPr>
          <p:cNvSpPr txBox="1"/>
          <p:nvPr/>
        </p:nvSpPr>
        <p:spPr>
          <a:xfrm>
            <a:off x="1776086" y="6306800"/>
            <a:ext cx="523110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data filtered through a 2-day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Lanczos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 window</a:t>
            </a:r>
          </a:p>
          <a:p>
            <a:pPr algn="just"/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44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923599F2-3EC2-4A7C-AF01-3BF8BF82FB9D}"/>
              </a:ext>
            </a:extLst>
          </p:cNvPr>
          <p:cNvSpPr txBox="1">
            <a:spLocks/>
          </p:cNvSpPr>
          <p:nvPr/>
        </p:nvSpPr>
        <p:spPr>
          <a:xfrm>
            <a:off x="628650" y="1770657"/>
            <a:ext cx="7886700" cy="762000"/>
          </a:xfrm>
          <a:prstGeom prst="rect">
            <a:avLst/>
          </a:prstGeom>
        </p:spPr>
        <p:txBody>
          <a:bodyPr/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Fira Sans" panose="020B0503050000020004" pitchFamily="34" charset="0"/>
              <a:buChar char="―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  <a:ea typeface="+mn-ea"/>
                <a:cs typeface="+mn-cs"/>
              </a:defRPr>
            </a:lvl1pPr>
            <a:lvl2pPr marL="557185" marR="0" indent="-214303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Fira Sans" panose="020B0503050000020004" pitchFamily="34" charset="0"/>
              <a:buChar char="–"/>
              <a:tabLst/>
              <a:defRPr sz="165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>
                <a:solidFill>
                  <a:srgbClr val="574676"/>
                </a:solidFill>
                <a:latin typeface="Roboto Slab" pitchFamily="2" charset="0"/>
                <a:ea typeface="Roboto Slab" pitchFamily="2" charset="0"/>
              </a:rPr>
              <a:t>ANALYSIS OF THE NARTA LAGOON HYDRODYNAMIC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66355D4-BC43-4A69-8BA2-6576C1361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27" y="2610000"/>
            <a:ext cx="8192346" cy="343176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52A5045-6302-4060-92F9-64374734C033}"/>
              </a:ext>
            </a:extLst>
          </p:cNvPr>
          <p:cNvSpPr txBox="1"/>
          <p:nvPr/>
        </p:nvSpPr>
        <p:spPr>
          <a:xfrm>
            <a:off x="1956447" y="6306800"/>
            <a:ext cx="523110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tidal signal outside the lagoon (TPXO-3.0) </a:t>
            </a:r>
          </a:p>
          <a:p>
            <a:pPr algn="just"/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608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923599F2-3EC2-4A7C-AF01-3BF8BF82FB9D}"/>
              </a:ext>
            </a:extLst>
          </p:cNvPr>
          <p:cNvSpPr txBox="1">
            <a:spLocks/>
          </p:cNvSpPr>
          <p:nvPr/>
        </p:nvSpPr>
        <p:spPr>
          <a:xfrm>
            <a:off x="628649" y="1770657"/>
            <a:ext cx="8216967" cy="762000"/>
          </a:xfrm>
          <a:prstGeom prst="rect">
            <a:avLst/>
          </a:prstGeom>
        </p:spPr>
        <p:txBody>
          <a:bodyPr/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Fira Sans" panose="020B0503050000020004" pitchFamily="34" charset="0"/>
              <a:buChar char="―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  <a:ea typeface="+mn-ea"/>
                <a:cs typeface="+mn-cs"/>
              </a:defRPr>
            </a:lvl1pPr>
            <a:lvl2pPr marL="557185" marR="0" indent="-214303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Fira Sans" panose="020B0503050000020004" pitchFamily="34" charset="0"/>
              <a:buChar char="–"/>
              <a:tabLst/>
              <a:defRPr sz="165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>
                <a:solidFill>
                  <a:srgbClr val="574676"/>
                </a:solidFill>
                <a:latin typeface="Roboto Slab" pitchFamily="2" charset="0"/>
                <a:ea typeface="Roboto Slab" pitchFamily="2" charset="0"/>
              </a:rPr>
              <a:t>ANALYSIS OF THE NARTA LAGOON HYDRODYNAMIC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3CEC5B9-8B35-46AA-ADAE-D439CC1531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8" t="5988" r="6875"/>
          <a:stretch/>
        </p:blipFill>
        <p:spPr>
          <a:xfrm>
            <a:off x="1179095" y="2596350"/>
            <a:ext cx="6607743" cy="345798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B4F6DC0-0B47-4591-B2A7-BDE3B84FEAF2}"/>
              </a:ext>
            </a:extLst>
          </p:cNvPr>
          <p:cNvSpPr txBox="1"/>
          <p:nvPr/>
        </p:nvSpPr>
        <p:spPr>
          <a:xfrm>
            <a:off x="1447698" y="2184920"/>
            <a:ext cx="8022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cross-correlation analysis between inner and outer sea level time-series</a:t>
            </a:r>
          </a:p>
          <a:p>
            <a:pPr algn="just"/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3D7A422-04BB-49EE-B79A-9D957632D2E6}"/>
              </a:ext>
            </a:extLst>
          </p:cNvPr>
          <p:cNvSpPr txBox="1"/>
          <p:nvPr/>
        </p:nvSpPr>
        <p:spPr>
          <a:xfrm>
            <a:off x="1592078" y="6353979"/>
            <a:ext cx="802265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... the lagoon and the sea do not "talk" to each other!</a:t>
            </a:r>
          </a:p>
          <a:p>
            <a:pPr algn="just"/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3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923599F2-3EC2-4A7C-AF01-3BF8BF82FB9D}"/>
              </a:ext>
            </a:extLst>
          </p:cNvPr>
          <p:cNvSpPr txBox="1">
            <a:spLocks/>
          </p:cNvSpPr>
          <p:nvPr/>
        </p:nvSpPr>
        <p:spPr>
          <a:xfrm>
            <a:off x="628650" y="1512169"/>
            <a:ext cx="7886700" cy="762000"/>
          </a:xfrm>
          <a:prstGeom prst="rect">
            <a:avLst/>
          </a:prstGeom>
        </p:spPr>
        <p:txBody>
          <a:bodyPr/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Fira Sans" panose="020B0503050000020004" pitchFamily="34" charset="0"/>
              <a:buChar char="―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  <a:ea typeface="+mn-ea"/>
                <a:cs typeface="+mn-cs"/>
              </a:defRPr>
            </a:lvl1pPr>
            <a:lvl2pPr marL="557185" marR="0" indent="-214303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Fira Sans" panose="020B0503050000020004" pitchFamily="34" charset="0"/>
              <a:buChar char="–"/>
              <a:tabLst/>
              <a:defRPr sz="165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>
                <a:solidFill>
                  <a:srgbClr val="574676"/>
                </a:solidFill>
                <a:latin typeface="Roboto Slab" pitchFamily="2" charset="0"/>
                <a:ea typeface="Roboto Slab" pitchFamily="2" charset="0"/>
              </a:rPr>
              <a:t>NARTA HYDRODYNAMIC MODEL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9D740CC-366A-4DA6-A19D-26DF7A768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945525"/>
            <a:ext cx="4737343" cy="486435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39199F6-DAF6-4190-8DC8-7D6EC29723B7}"/>
              </a:ext>
            </a:extLst>
          </p:cNvPr>
          <p:cNvSpPr txBox="1"/>
          <p:nvPr/>
        </p:nvSpPr>
        <p:spPr>
          <a:xfrm>
            <a:off x="5705004" y="2151727"/>
            <a:ext cx="289035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≈50 m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resolution</a:t>
            </a:r>
            <a:endParaRPr lang="it-IT" sz="1600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50305000002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50305000002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closed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boundaries</a:t>
            </a:r>
            <a:endParaRPr lang="it-IT" sz="1600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50305000002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50305000002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bathymetry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interpolated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 on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each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grid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node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starting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 from SONAR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50305000002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hydrodynamic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driven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 by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surface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 wind drag</a:t>
            </a:r>
          </a:p>
        </p:txBody>
      </p:sp>
    </p:spTree>
    <p:extLst>
      <p:ext uri="{BB962C8B-B14F-4D97-AF65-F5344CB8AC3E}">
        <p14:creationId xmlns:p14="http://schemas.microsoft.com/office/powerpoint/2010/main" val="3727272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5822B6F-CB68-4CA8-AF23-C61CB80F7DAC}"/>
              </a:ext>
            </a:extLst>
          </p:cNvPr>
          <p:cNvSpPr txBox="1">
            <a:spLocks/>
          </p:cNvSpPr>
          <p:nvPr/>
        </p:nvSpPr>
        <p:spPr>
          <a:xfrm>
            <a:off x="628650" y="1512169"/>
            <a:ext cx="3086702" cy="762000"/>
          </a:xfrm>
          <a:prstGeom prst="rect">
            <a:avLst/>
          </a:prstGeom>
        </p:spPr>
        <p:txBody>
          <a:bodyPr/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Fira Sans" panose="020B0503050000020004" pitchFamily="34" charset="0"/>
              <a:buChar char="―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  <a:ea typeface="+mn-ea"/>
                <a:cs typeface="+mn-cs"/>
              </a:defRPr>
            </a:lvl1pPr>
            <a:lvl2pPr marL="557185" marR="0" indent="-214303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Fira Sans" panose="020B0503050000020004" pitchFamily="34" charset="0"/>
              <a:buChar char="–"/>
              <a:tabLst/>
              <a:defRPr sz="165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>
                <a:solidFill>
                  <a:srgbClr val="574676"/>
                </a:solidFill>
                <a:latin typeface="Roboto Slab" pitchFamily="2" charset="0"/>
                <a:ea typeface="Roboto Slab" pitchFamily="2" charset="0"/>
              </a:rPr>
              <a:t>WIND FORCING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55F1B68-215D-4F22-B52C-72134A28C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54" y="2403509"/>
            <a:ext cx="3827846" cy="426831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99D65A0-58A8-45F0-8C16-A0DFE6E9C7E4}"/>
              </a:ext>
            </a:extLst>
          </p:cNvPr>
          <p:cNvSpPr txBox="1"/>
          <p:nvPr/>
        </p:nvSpPr>
        <p:spPr>
          <a:xfrm>
            <a:off x="628650" y="2012559"/>
            <a:ext cx="7886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significant scenarios for wind forcing are selected according to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Cremonini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 et al., (2021)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Abadi" panose="020B0604020104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AD57AA7-CF06-4B73-87AB-577B346EE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927" y="2403508"/>
            <a:ext cx="3905352" cy="426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19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B6870E6-F738-43EA-8A3E-CED8C2D17E7C}"/>
              </a:ext>
            </a:extLst>
          </p:cNvPr>
          <p:cNvSpPr txBox="1">
            <a:spLocks/>
          </p:cNvSpPr>
          <p:nvPr/>
        </p:nvSpPr>
        <p:spPr>
          <a:xfrm>
            <a:off x="628650" y="1512169"/>
            <a:ext cx="7886700" cy="762000"/>
          </a:xfrm>
          <a:prstGeom prst="rect">
            <a:avLst/>
          </a:prstGeom>
        </p:spPr>
        <p:txBody>
          <a:bodyPr/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Fira Sans" panose="020B0503050000020004" pitchFamily="34" charset="0"/>
              <a:buChar char="―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  <a:ea typeface="+mn-ea"/>
                <a:cs typeface="+mn-cs"/>
              </a:defRPr>
            </a:lvl1pPr>
            <a:lvl2pPr marL="557185" marR="0" indent="-214303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Fira Sans" panose="020B0503050000020004" pitchFamily="34" charset="0"/>
              <a:buChar char="–"/>
              <a:tabLst/>
              <a:defRPr sz="165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>
                <a:solidFill>
                  <a:srgbClr val="574676"/>
                </a:solidFill>
                <a:latin typeface="Roboto Slab" pitchFamily="2" charset="0"/>
                <a:ea typeface="Roboto Slab" pitchFamily="2" charset="0"/>
              </a:rPr>
              <a:t>MODEL RESULTS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EBC45FC-1430-4AAC-A800-73FB820A7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560" y="1038226"/>
            <a:ext cx="4847273" cy="572738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22DCFA-D20C-4C3A-90EB-4AA5FDC84931}"/>
              </a:ext>
            </a:extLst>
          </p:cNvPr>
          <p:cNvSpPr txBox="1"/>
          <p:nvPr/>
        </p:nvSpPr>
        <p:spPr>
          <a:xfrm>
            <a:off x="628650" y="2208626"/>
            <a:ext cx="25527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velocity field resulting from wind forcing scenario no. 1:</a:t>
            </a:r>
          </a:p>
          <a:p>
            <a:pPr algn="just"/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5030500000200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magnitude</a:t>
            </a:r>
          </a:p>
          <a:p>
            <a:pPr algn="just"/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5030500000200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direction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C0A2031-AC24-B9E6-E22F-9C4657F6101F}"/>
              </a:ext>
            </a:extLst>
          </p:cNvPr>
          <p:cNvSpPr txBox="1"/>
          <p:nvPr/>
        </p:nvSpPr>
        <p:spPr>
          <a:xfrm>
            <a:off x="6417745" y="6262757"/>
            <a:ext cx="1095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U [m/s]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973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673675FE-20A5-8010-EC1E-73E61A6BD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48" y="1966572"/>
            <a:ext cx="4411428" cy="489142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19685827-F06E-7D40-EE2D-8465F8231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24" y="1966572"/>
            <a:ext cx="4411428" cy="4891428"/>
          </a:xfrm>
          <a:prstGeom prst="rect">
            <a:avLst/>
          </a:prstGeom>
        </p:spPr>
      </p:pic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B6870E6-F738-43EA-8A3E-CED8C2D17E7C}"/>
              </a:ext>
            </a:extLst>
          </p:cNvPr>
          <p:cNvSpPr txBox="1">
            <a:spLocks/>
          </p:cNvSpPr>
          <p:nvPr/>
        </p:nvSpPr>
        <p:spPr>
          <a:xfrm>
            <a:off x="628650" y="1512169"/>
            <a:ext cx="7886700" cy="762000"/>
          </a:xfrm>
          <a:prstGeom prst="rect">
            <a:avLst/>
          </a:prstGeom>
        </p:spPr>
        <p:txBody>
          <a:bodyPr/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Fira Sans" panose="020B0503050000020004" pitchFamily="34" charset="0"/>
              <a:buChar char="―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  <a:ea typeface="+mn-ea"/>
                <a:cs typeface="+mn-cs"/>
              </a:defRPr>
            </a:lvl1pPr>
            <a:lvl2pPr marL="557185" marR="0" indent="-214303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Fira Sans" panose="020B0503050000020004" pitchFamily="34" charset="0"/>
              <a:buChar char="–"/>
              <a:tabLst/>
              <a:defRPr sz="165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>
                <a:solidFill>
                  <a:srgbClr val="574676"/>
                </a:solidFill>
                <a:latin typeface="Roboto Slab" pitchFamily="2" charset="0"/>
                <a:ea typeface="Roboto Slab" pitchFamily="2" charset="0"/>
              </a:rPr>
              <a:t>MODEL RESULTS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C0A2031-AC24-B9E6-E22F-9C4657F6101F}"/>
              </a:ext>
            </a:extLst>
          </p:cNvPr>
          <p:cNvSpPr txBox="1"/>
          <p:nvPr/>
        </p:nvSpPr>
        <p:spPr>
          <a:xfrm>
            <a:off x="4873099" y="6214630"/>
            <a:ext cx="1095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U [m/s]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B2A9CAE-0E5E-EDC8-B0BA-20C82164B6C6}"/>
              </a:ext>
            </a:extLst>
          </p:cNvPr>
          <p:cNvSpPr txBox="1"/>
          <p:nvPr/>
        </p:nvSpPr>
        <p:spPr>
          <a:xfrm>
            <a:off x="212867" y="6197753"/>
            <a:ext cx="1095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U [m/s]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5A2B214-0A86-C1DA-190C-1B34F40B5D68}"/>
              </a:ext>
            </a:extLst>
          </p:cNvPr>
          <p:cNvSpPr txBox="1"/>
          <p:nvPr/>
        </p:nvSpPr>
        <p:spPr>
          <a:xfrm>
            <a:off x="5309051" y="184428"/>
            <a:ext cx="34671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  <a:latin typeface="Fira Sans Medium" panose="020B0503050000020004" pitchFamily="34" charset="0"/>
              </a:rPr>
              <a:t>Next step:</a:t>
            </a:r>
          </a:p>
          <a:p>
            <a:pPr algn="just"/>
            <a:endParaRPr lang="en-US" dirty="0">
              <a:solidFill>
                <a:srgbClr val="FF0000"/>
              </a:solidFill>
              <a:latin typeface="Fira Sans Medium" panose="020B0503050000020004" pitchFamily="34" charset="0"/>
            </a:endParaRPr>
          </a:p>
          <a:p>
            <a:pPr algn="just"/>
            <a:r>
              <a:rPr lang="en-US" dirty="0">
                <a:solidFill>
                  <a:srgbClr val="FF0000"/>
                </a:solidFill>
                <a:latin typeface="Fira Sans Medium" panose="020B0503050000020004" pitchFamily="34" charset="0"/>
              </a:rPr>
              <a:t>pollutants to be inputted to the system to assess likely trajectories</a:t>
            </a:r>
          </a:p>
        </p:txBody>
      </p:sp>
    </p:spTree>
    <p:extLst>
      <p:ext uri="{BB962C8B-B14F-4D97-AF65-F5344CB8AC3E}">
        <p14:creationId xmlns:p14="http://schemas.microsoft.com/office/powerpoint/2010/main" val="358686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B6870E6-F738-43EA-8A3E-CED8C2D17E7C}"/>
              </a:ext>
            </a:extLst>
          </p:cNvPr>
          <p:cNvSpPr txBox="1">
            <a:spLocks/>
          </p:cNvSpPr>
          <p:nvPr/>
        </p:nvSpPr>
        <p:spPr>
          <a:xfrm>
            <a:off x="628650" y="1512169"/>
            <a:ext cx="7886700" cy="762000"/>
          </a:xfrm>
          <a:prstGeom prst="rect">
            <a:avLst/>
          </a:prstGeom>
        </p:spPr>
        <p:txBody>
          <a:bodyPr/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Fira Sans" panose="020B0503050000020004" pitchFamily="34" charset="0"/>
              <a:buChar char="―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  <a:ea typeface="+mn-ea"/>
                <a:cs typeface="+mn-cs"/>
              </a:defRPr>
            </a:lvl1pPr>
            <a:lvl2pPr marL="557185" marR="0" indent="-214303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Fira Sans" panose="020B0503050000020004" pitchFamily="34" charset="0"/>
              <a:buChar char="–"/>
              <a:tabLst/>
              <a:defRPr sz="165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>
                <a:solidFill>
                  <a:srgbClr val="574676"/>
                </a:solidFill>
                <a:latin typeface="Roboto Slab" pitchFamily="2" charset="0"/>
                <a:ea typeface="Roboto Slab" pitchFamily="2" charset="0"/>
              </a:rPr>
              <a:t>TEMPERATURE ANALYSIS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22DCFA-D20C-4C3A-90EB-4AA5FDC84931}"/>
              </a:ext>
            </a:extLst>
          </p:cNvPr>
          <p:cNvSpPr txBox="1"/>
          <p:nvPr/>
        </p:nvSpPr>
        <p:spPr>
          <a:xfrm>
            <a:off x="628649" y="2208626"/>
            <a:ext cx="74199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 -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ongoing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 -</a:t>
            </a:r>
          </a:p>
          <a:p>
            <a:pPr algn="just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5030500000200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13C2412-F45B-48A8-B37F-8E5BCA032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4379" r="6875"/>
          <a:stretch/>
        </p:blipFill>
        <p:spPr>
          <a:xfrm>
            <a:off x="628650" y="2854957"/>
            <a:ext cx="7886700" cy="325418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74087C6B-75EA-4D56-9C5F-25A33C0EECDF}"/>
              </a:ext>
            </a:extLst>
          </p:cNvPr>
          <p:cNvSpPr/>
          <p:nvPr/>
        </p:nvSpPr>
        <p:spPr>
          <a:xfrm>
            <a:off x="3067050" y="3746500"/>
            <a:ext cx="863600" cy="850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0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B6870E6-F738-43EA-8A3E-CED8C2D17E7C}"/>
              </a:ext>
            </a:extLst>
          </p:cNvPr>
          <p:cNvSpPr txBox="1">
            <a:spLocks/>
          </p:cNvSpPr>
          <p:nvPr/>
        </p:nvSpPr>
        <p:spPr>
          <a:xfrm>
            <a:off x="628650" y="1512169"/>
            <a:ext cx="7886700" cy="762000"/>
          </a:xfrm>
          <a:prstGeom prst="rect">
            <a:avLst/>
          </a:prstGeom>
        </p:spPr>
        <p:txBody>
          <a:bodyPr/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Fira Sans" panose="020B0503050000020004" pitchFamily="34" charset="0"/>
              <a:buChar char="―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  <a:ea typeface="+mn-ea"/>
                <a:cs typeface="+mn-cs"/>
              </a:defRPr>
            </a:lvl1pPr>
            <a:lvl2pPr marL="557185" marR="0" indent="-214303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Fira Sans" panose="020B0503050000020004" pitchFamily="34" charset="0"/>
              <a:buChar char="–"/>
              <a:tabLst/>
              <a:defRPr sz="165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>
                <a:solidFill>
                  <a:srgbClr val="574676"/>
                </a:solidFill>
                <a:latin typeface="Roboto Slab" pitchFamily="2" charset="0"/>
                <a:ea typeface="Roboto Slab" pitchFamily="2" charset="0"/>
              </a:rPr>
              <a:t>TEMPERATURE ANALYSIS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22DCFA-D20C-4C3A-90EB-4AA5FDC84931}"/>
              </a:ext>
            </a:extLst>
          </p:cNvPr>
          <p:cNvSpPr txBox="1"/>
          <p:nvPr/>
        </p:nvSpPr>
        <p:spPr>
          <a:xfrm>
            <a:off x="628649" y="2208626"/>
            <a:ext cx="74199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 - ongoing -</a:t>
            </a:r>
          </a:p>
          <a:p>
            <a:pPr algn="just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5030500000200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77D52F5-2F0F-4ECC-A02D-33CC4FF625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4659" r="8750"/>
          <a:stretch/>
        </p:blipFill>
        <p:spPr>
          <a:xfrm>
            <a:off x="495298" y="2644814"/>
            <a:ext cx="4467227" cy="1878700"/>
          </a:xfrm>
          <a:prstGeom prst="rect">
            <a:avLst/>
          </a:prstGeom>
        </p:spPr>
      </p:pic>
      <p:pic>
        <p:nvPicPr>
          <p:cNvPr id="8" name="Immagine 7" descr="Immagine che contiene testo, diverso&#10;&#10;Descrizione generata automaticamente">
            <a:extLst>
              <a:ext uri="{FF2B5EF4-FFF2-40B4-BE49-F238E27FC236}">
                <a16:creationId xmlns:a16="http://schemas.microsoft.com/office/drawing/2014/main" id="{4BB3B5F2-F0CD-44E9-AB53-F64D4E03F5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6" t="4379" r="5416"/>
          <a:stretch/>
        </p:blipFill>
        <p:spPr>
          <a:xfrm>
            <a:off x="495298" y="4743088"/>
            <a:ext cx="4467600" cy="178310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48E0F39-CC73-4A02-A3CC-0EBCDAB510A7}"/>
              </a:ext>
            </a:extLst>
          </p:cNvPr>
          <p:cNvSpPr txBox="1"/>
          <p:nvPr/>
        </p:nvSpPr>
        <p:spPr>
          <a:xfrm>
            <a:off x="5759450" y="3350681"/>
            <a:ext cx="25527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temperature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BF12027-971A-43E2-9910-2722B0A17C3F}"/>
              </a:ext>
            </a:extLst>
          </p:cNvPr>
          <p:cNvSpPr txBox="1"/>
          <p:nvPr/>
        </p:nvSpPr>
        <p:spPr>
          <a:xfrm>
            <a:off x="5759450" y="5540746"/>
            <a:ext cx="2127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level</a:t>
            </a:r>
          </a:p>
        </p:txBody>
      </p:sp>
      <p:sp>
        <p:nvSpPr>
          <p:cNvPr id="11" name="Parentesi graffa chiusa 10">
            <a:extLst>
              <a:ext uri="{FF2B5EF4-FFF2-40B4-BE49-F238E27FC236}">
                <a16:creationId xmlns:a16="http://schemas.microsoft.com/office/drawing/2014/main" id="{AF7F575E-5F5E-4BC7-9EBF-97D623E14DDC}"/>
              </a:ext>
            </a:extLst>
          </p:cNvPr>
          <p:cNvSpPr/>
          <p:nvPr/>
        </p:nvSpPr>
        <p:spPr>
          <a:xfrm>
            <a:off x="5257800" y="2644814"/>
            <a:ext cx="330200" cy="171128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entesi graffa chiusa 11">
            <a:extLst>
              <a:ext uri="{FF2B5EF4-FFF2-40B4-BE49-F238E27FC236}">
                <a16:creationId xmlns:a16="http://schemas.microsoft.com/office/drawing/2014/main" id="{9F55EF3B-286A-4C1C-A4F0-B6703D37FDB4}"/>
              </a:ext>
            </a:extLst>
          </p:cNvPr>
          <p:cNvSpPr/>
          <p:nvPr/>
        </p:nvSpPr>
        <p:spPr>
          <a:xfrm>
            <a:off x="5257800" y="4854380"/>
            <a:ext cx="330200" cy="171128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entesi graffa chiusa 12">
            <a:extLst>
              <a:ext uri="{FF2B5EF4-FFF2-40B4-BE49-F238E27FC236}">
                <a16:creationId xmlns:a16="http://schemas.microsoft.com/office/drawing/2014/main" id="{F94378F0-9BB7-4EDA-84FC-68056652E776}"/>
              </a:ext>
            </a:extLst>
          </p:cNvPr>
          <p:cNvSpPr/>
          <p:nvPr/>
        </p:nvSpPr>
        <p:spPr>
          <a:xfrm>
            <a:off x="7162800" y="3407946"/>
            <a:ext cx="330200" cy="258645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E8513AA-B0C5-4D15-81D7-D4AEA9801507}"/>
              </a:ext>
            </a:extLst>
          </p:cNvPr>
          <p:cNvSpPr txBox="1"/>
          <p:nvPr/>
        </p:nvSpPr>
        <p:spPr>
          <a:xfrm>
            <a:off x="7787902" y="4014826"/>
            <a:ext cx="11528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Fira Sans Medium" panose="020B0503050000020004" pitchFamily="34" charset="0"/>
              </a:rPr>
              <a:t>24 hours</a:t>
            </a:r>
          </a:p>
          <a:p>
            <a:pPr algn="just"/>
            <a:r>
              <a:rPr lang="en-US" sz="2400" dirty="0">
                <a:solidFill>
                  <a:srgbClr val="FF0000"/>
                </a:solidFill>
                <a:latin typeface="Fira Sans Medium" panose="020B0503050000020004" pitchFamily="34" charset="0"/>
              </a:rPr>
              <a:t>period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B95F6ABF-6C26-4A8E-81AC-E5B786813A62}"/>
              </a:ext>
            </a:extLst>
          </p:cNvPr>
          <p:cNvSpPr/>
          <p:nvPr/>
        </p:nvSpPr>
        <p:spPr>
          <a:xfrm>
            <a:off x="387348" y="2568614"/>
            <a:ext cx="4639050" cy="20152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8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B6870E6-F738-43EA-8A3E-CED8C2D17E7C}"/>
              </a:ext>
            </a:extLst>
          </p:cNvPr>
          <p:cNvSpPr txBox="1">
            <a:spLocks/>
          </p:cNvSpPr>
          <p:nvPr/>
        </p:nvSpPr>
        <p:spPr>
          <a:xfrm>
            <a:off x="628650" y="1512169"/>
            <a:ext cx="7886700" cy="762000"/>
          </a:xfrm>
          <a:prstGeom prst="rect">
            <a:avLst/>
          </a:prstGeom>
        </p:spPr>
        <p:txBody>
          <a:bodyPr/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Fira Sans" panose="020B0503050000020004" pitchFamily="34" charset="0"/>
              <a:buChar char="―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  <a:ea typeface="+mn-ea"/>
                <a:cs typeface="+mn-cs"/>
              </a:defRPr>
            </a:lvl1pPr>
            <a:lvl2pPr marL="557185" marR="0" indent="-214303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Fira Sans" panose="020B0503050000020004" pitchFamily="34" charset="0"/>
              <a:buChar char="–"/>
              <a:tabLst/>
              <a:defRPr sz="165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>
                <a:solidFill>
                  <a:srgbClr val="574676"/>
                </a:solidFill>
                <a:latin typeface="Roboto Slab" pitchFamily="2" charset="0"/>
                <a:ea typeface="Roboto Slab" pitchFamily="2" charset="0"/>
              </a:rPr>
              <a:t>CONCLUSION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22DCFA-D20C-4C3A-90EB-4AA5FDC84931}"/>
              </a:ext>
            </a:extLst>
          </p:cNvPr>
          <p:cNvSpPr txBox="1"/>
          <p:nvPr/>
        </p:nvSpPr>
        <p:spPr>
          <a:xfrm>
            <a:off x="628649" y="2503901"/>
            <a:ext cx="741997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Narta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 Lagoon has a high environmental value and provides riparian systems to a variety of species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5030500000200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The connectivity between the lagoon and the outer sea is manually ruled and this deeply affect the lagoon hydrodynamic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5030500000200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Daily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termal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 expansion seems to play a role in the lagoon levels periodicities</a:t>
            </a:r>
          </a:p>
          <a:p>
            <a:pPr algn="just"/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503050000020004" pitchFamily="34" charset="0"/>
            </a:endParaRPr>
          </a:p>
          <a:p>
            <a:pPr algn="just"/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11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428F5B2A-087D-4985-A3B6-096011AFF306}"/>
              </a:ext>
            </a:extLst>
          </p:cNvPr>
          <p:cNvSpPr txBox="1">
            <a:spLocks/>
          </p:cNvSpPr>
          <p:nvPr/>
        </p:nvSpPr>
        <p:spPr>
          <a:xfrm>
            <a:off x="628650" y="1592951"/>
            <a:ext cx="7886700" cy="762000"/>
          </a:xfrm>
          <a:prstGeom prst="rect">
            <a:avLst/>
          </a:prstGeom>
        </p:spPr>
        <p:txBody>
          <a:bodyPr/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Fira Sans" panose="020B0503050000020004" pitchFamily="34" charset="0"/>
              <a:buChar char="―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  <a:ea typeface="+mn-ea"/>
                <a:cs typeface="+mn-cs"/>
              </a:defRPr>
            </a:lvl1pPr>
            <a:lvl2pPr marL="557185" marR="0" indent="-214303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Fira Sans" panose="020B0503050000020004" pitchFamily="34" charset="0"/>
              <a:buChar char="–"/>
              <a:tabLst/>
              <a:defRPr sz="165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 err="1">
                <a:solidFill>
                  <a:srgbClr val="574676"/>
                </a:solidFill>
                <a:latin typeface="Roboto Slab" pitchFamily="2" charset="0"/>
                <a:ea typeface="Roboto Slab" pitchFamily="2" charset="0"/>
              </a:rPr>
              <a:t>Naturalbania</a:t>
            </a:r>
            <a:endParaRPr lang="it-IT" sz="2400" b="1" dirty="0">
              <a:solidFill>
                <a:srgbClr val="574676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44C5B7F-7AC1-46EF-B481-B9ADDB83B1A3}"/>
              </a:ext>
            </a:extLst>
          </p:cNvPr>
          <p:cNvSpPr txBox="1"/>
          <p:nvPr/>
        </p:nvSpPr>
        <p:spPr>
          <a:xfrm>
            <a:off x="495926" y="2350816"/>
            <a:ext cx="815214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2019-2021*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Funded by AICS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Partners from both Italy and Albania (Universities, NGO's, Institutions)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Several goals aimed at preserving the local ecosystems grouped in specific tasks</a:t>
            </a:r>
          </a:p>
          <a:p>
            <a:pPr algn="just"/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badi" panose="020B0604020104020204" pitchFamily="34" charset="0"/>
            </a:endParaRP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1A5F6B43-C117-4692-A280-89959EBEC746}"/>
              </a:ext>
            </a:extLst>
          </p:cNvPr>
          <p:cNvGrpSpPr>
            <a:grpSpLocks noChangeAspect="1"/>
          </p:cNvGrpSpPr>
          <p:nvPr/>
        </p:nvGrpSpPr>
        <p:grpSpPr>
          <a:xfrm>
            <a:off x="660523" y="4286665"/>
            <a:ext cx="7822953" cy="1690624"/>
            <a:chOff x="854100" y="2460602"/>
            <a:chExt cx="6658360" cy="1438943"/>
          </a:xfrm>
        </p:grpSpPr>
        <p:pic>
          <p:nvPicPr>
            <p:cNvPr id="27" name="Picture 2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C13EDF61-25E7-41B8-8E9A-5EDDD3465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100" y="3157027"/>
              <a:ext cx="738194" cy="738194"/>
            </a:xfrm>
            <a:prstGeom prst="rect">
              <a:avLst/>
            </a:prstGeom>
            <a:noFill/>
          </p:spPr>
        </p:pic>
        <p:pic>
          <p:nvPicPr>
            <p:cNvPr id="28" name="Picture 2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3B57A44F-A24C-4990-B4CC-BAD226E9E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5307" y="2603373"/>
              <a:ext cx="1145375" cy="417941"/>
            </a:xfrm>
            <a:prstGeom prst="rect">
              <a:avLst/>
            </a:prstGeom>
            <a:noFill/>
          </p:spPr>
        </p:pic>
        <p:pic>
          <p:nvPicPr>
            <p:cNvPr id="29" name="Picture 4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38C08FED-EDB9-4C4C-BDD7-FA5A3FAF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4942" y="2603373"/>
              <a:ext cx="962130" cy="429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C6B59A24-1F2E-47B1-91F8-9B58DB855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4980" y="3033738"/>
              <a:ext cx="747480" cy="865807"/>
            </a:xfrm>
            <a:prstGeom prst="rect">
              <a:avLst/>
            </a:prstGeom>
          </p:spPr>
        </p:pic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50A36CF6-C621-4ADE-89B8-94644DCC0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4498" y="3135015"/>
              <a:ext cx="747480" cy="747480"/>
            </a:xfrm>
            <a:prstGeom prst="rect">
              <a:avLst/>
            </a:prstGeom>
          </p:spPr>
        </p:pic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7522FCEE-D755-4CE9-B13F-182BF8758B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060" b="6793"/>
            <a:stretch/>
          </p:blipFill>
          <p:spPr>
            <a:xfrm>
              <a:off x="873708" y="2460602"/>
              <a:ext cx="738194" cy="560712"/>
            </a:xfrm>
            <a:prstGeom prst="rect">
              <a:avLst/>
            </a:prstGeom>
          </p:spPr>
        </p:pic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95BACCAA-1CF4-4A2A-A70B-B237023FC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11" y="3196331"/>
              <a:ext cx="682485" cy="682485"/>
            </a:xfrm>
            <a:prstGeom prst="rect">
              <a:avLst/>
            </a:prstGeom>
          </p:spPr>
        </p:pic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B083AAA6-206E-4603-9B83-E163CCE99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982" y="2563254"/>
              <a:ext cx="1808387" cy="599268"/>
            </a:xfrm>
            <a:prstGeom prst="rect">
              <a:avLst/>
            </a:prstGeom>
          </p:spPr>
        </p:pic>
        <p:pic>
          <p:nvPicPr>
            <p:cNvPr id="35" name="Immagine 34" descr="Immagine che contiene testo, esterni, segnale, clipart&#10;&#10;Descrizione generata automaticamente">
              <a:extLst>
                <a:ext uri="{FF2B5EF4-FFF2-40B4-BE49-F238E27FC236}">
                  <a16:creationId xmlns:a16="http://schemas.microsoft.com/office/drawing/2014/main" id="{59D76E8E-0FDA-47C5-89E9-8C42AE934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656" y="3402251"/>
              <a:ext cx="2574247" cy="417941"/>
            </a:xfrm>
            <a:prstGeom prst="rect">
              <a:avLst/>
            </a:prstGeom>
          </p:spPr>
        </p:pic>
      </p:grpSp>
      <p:pic>
        <p:nvPicPr>
          <p:cNvPr id="36" name="Immagine 35" descr="Immagine che contiene testo, dispositivo&#10;&#10;Descrizione generata automaticamente">
            <a:extLst>
              <a:ext uri="{FF2B5EF4-FFF2-40B4-BE49-F238E27FC236}">
                <a16:creationId xmlns:a16="http://schemas.microsoft.com/office/drawing/2014/main" id="{19D2192A-EB0F-40C2-8FE1-9CA5087E7D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820" y="142338"/>
            <a:ext cx="1322036" cy="133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00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454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428F5B2A-087D-4985-A3B6-096011AFF306}"/>
              </a:ext>
            </a:extLst>
          </p:cNvPr>
          <p:cNvSpPr txBox="1">
            <a:spLocks/>
          </p:cNvSpPr>
          <p:nvPr/>
        </p:nvSpPr>
        <p:spPr>
          <a:xfrm>
            <a:off x="628650" y="1770657"/>
            <a:ext cx="7886700" cy="762000"/>
          </a:xfrm>
          <a:prstGeom prst="rect">
            <a:avLst/>
          </a:prstGeom>
        </p:spPr>
        <p:txBody>
          <a:bodyPr/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Fira Sans" panose="020B0503050000020004" pitchFamily="34" charset="0"/>
              <a:buChar char="―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  <a:ea typeface="+mn-ea"/>
                <a:cs typeface="+mn-cs"/>
              </a:defRPr>
            </a:lvl1pPr>
            <a:lvl2pPr marL="557185" marR="0" indent="-214303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Fira Sans" panose="020B0503050000020004" pitchFamily="34" charset="0"/>
              <a:buChar char="–"/>
              <a:tabLst/>
              <a:defRPr sz="165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>
                <a:solidFill>
                  <a:srgbClr val="574676"/>
                </a:solidFill>
                <a:latin typeface="Roboto Slab" pitchFamily="2" charset="0"/>
                <a:ea typeface="Roboto Slab" pitchFamily="2" charset="0"/>
              </a:rPr>
              <a:t>CS-5: Study area</a:t>
            </a:r>
          </a:p>
        </p:txBody>
      </p:sp>
      <p:pic>
        <p:nvPicPr>
          <p:cNvPr id="11" name="Immagine 10" descr="Immagine che contiene mappa&#10;&#10;Descrizione generata automaticamente">
            <a:extLst>
              <a:ext uri="{FF2B5EF4-FFF2-40B4-BE49-F238E27FC236}">
                <a16:creationId xmlns:a16="http://schemas.microsoft.com/office/drawing/2014/main" id="{0364D364-F6D1-4068-8094-9F9C7A0C15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r="8027"/>
          <a:stretch/>
        </p:blipFill>
        <p:spPr>
          <a:xfrm>
            <a:off x="189547" y="2532657"/>
            <a:ext cx="3512893" cy="2678821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F1162E25-E442-47CB-B5C1-C4B1D1BF1C74}"/>
              </a:ext>
            </a:extLst>
          </p:cNvPr>
          <p:cNvGrpSpPr/>
          <p:nvPr/>
        </p:nvGrpSpPr>
        <p:grpSpPr>
          <a:xfrm>
            <a:off x="3759518" y="2276956"/>
            <a:ext cx="5194935" cy="4417695"/>
            <a:chOff x="3759518" y="2256432"/>
            <a:chExt cx="5194935" cy="4417695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543CE68A-7BE8-4005-96F1-9F4E9F4DF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59518" y="2256432"/>
              <a:ext cx="5194935" cy="4417695"/>
            </a:xfrm>
            <a:prstGeom prst="rect">
              <a:avLst/>
            </a:prstGeom>
          </p:spPr>
        </p:pic>
        <p:sp>
          <p:nvSpPr>
            <p:cNvPr id="14" name="Segnaposto contenuto 1">
              <a:extLst>
                <a:ext uri="{FF2B5EF4-FFF2-40B4-BE49-F238E27FC236}">
                  <a16:creationId xmlns:a16="http://schemas.microsoft.com/office/drawing/2014/main" id="{6CD06C70-9B48-45A2-9762-EBCD319CC799}"/>
                </a:ext>
              </a:extLst>
            </p:cNvPr>
            <p:cNvSpPr txBox="1">
              <a:spLocks/>
            </p:cNvSpPr>
            <p:nvPr/>
          </p:nvSpPr>
          <p:spPr>
            <a:xfrm>
              <a:off x="4057650" y="5378406"/>
              <a:ext cx="2076450" cy="498519"/>
            </a:xfrm>
            <a:prstGeom prst="rect">
              <a:avLst/>
            </a:prstGeom>
          </p:spPr>
          <p:txBody>
            <a:bodyPr/>
            <a:lstStyle>
              <a:lvl1pPr marL="171442" indent="-171442" algn="l" defTabSz="685766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Fira Sans" panose="020B0503050000020004" pitchFamily="34" charset="0"/>
                <a:buChar char="―"/>
                <a:defRPr sz="1800" b="0" i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Fira Sans Medium" panose="020B0503050000020004" pitchFamily="34" charset="0"/>
                  <a:ea typeface="+mn-ea"/>
                  <a:cs typeface="+mn-cs"/>
                </a:defRPr>
              </a:lvl1pPr>
              <a:lvl2pPr marL="557185" marR="0" indent="-214303" algn="l" defTabSz="685766" rtl="0" eaLnBrk="1" fontAlgn="auto" latinLnBrk="0" hangingPunct="1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Tx/>
                <a:buSzTx/>
                <a:buFont typeface="Fira Sans" panose="020B0503050000020004" pitchFamily="34" charset="0"/>
                <a:buChar char="–"/>
                <a:tabLst/>
                <a:defRPr sz="1650" b="0" i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2pPr>
              <a:lvl3pPr marL="857207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3pPr>
              <a:lvl4pPr marL="1200090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2974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856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39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22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05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t-IT" b="1" dirty="0">
                  <a:solidFill>
                    <a:schemeClr val="bg1"/>
                  </a:solidFill>
                </a:rPr>
                <a:t>NARTA LAGOON</a:t>
              </a:r>
            </a:p>
          </p:txBody>
        </p:sp>
        <p:sp>
          <p:nvSpPr>
            <p:cNvPr id="15" name="Segnaposto contenuto 1">
              <a:extLst>
                <a:ext uri="{FF2B5EF4-FFF2-40B4-BE49-F238E27FC236}">
                  <a16:creationId xmlns:a16="http://schemas.microsoft.com/office/drawing/2014/main" id="{EB28A624-119F-42E4-8251-F0B91E1A7386}"/>
                </a:ext>
              </a:extLst>
            </p:cNvPr>
            <p:cNvSpPr txBox="1">
              <a:spLocks/>
            </p:cNvSpPr>
            <p:nvPr/>
          </p:nvSpPr>
          <p:spPr>
            <a:xfrm>
              <a:off x="4057650" y="3378156"/>
              <a:ext cx="2076450" cy="498519"/>
            </a:xfrm>
            <a:prstGeom prst="rect">
              <a:avLst/>
            </a:prstGeom>
          </p:spPr>
          <p:txBody>
            <a:bodyPr/>
            <a:lstStyle>
              <a:lvl1pPr marL="171442" indent="-171442" algn="l" defTabSz="685766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Fira Sans" panose="020B0503050000020004" pitchFamily="34" charset="0"/>
                <a:buChar char="―"/>
                <a:defRPr sz="1800" b="0" i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Fira Sans Medium" panose="020B0503050000020004" pitchFamily="34" charset="0"/>
                  <a:ea typeface="+mn-ea"/>
                  <a:cs typeface="+mn-cs"/>
                </a:defRPr>
              </a:lvl1pPr>
              <a:lvl2pPr marL="557185" marR="0" indent="-214303" algn="l" defTabSz="685766" rtl="0" eaLnBrk="1" fontAlgn="auto" latinLnBrk="0" hangingPunct="1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Tx/>
                <a:buSzTx/>
                <a:buFont typeface="Fira Sans" panose="020B0503050000020004" pitchFamily="34" charset="0"/>
                <a:buChar char="–"/>
                <a:tabLst/>
                <a:defRPr sz="1650" b="0" i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2pPr>
              <a:lvl3pPr marL="857207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3pPr>
              <a:lvl4pPr marL="1200090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2974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856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39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22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05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t-IT" b="1" dirty="0">
                  <a:solidFill>
                    <a:schemeClr val="bg1"/>
                  </a:solidFill>
                </a:rPr>
                <a:t>VJOSA RIVER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7072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1">
            <a:extLst>
              <a:ext uri="{FF2B5EF4-FFF2-40B4-BE49-F238E27FC236}">
                <a16:creationId xmlns:a16="http://schemas.microsoft.com/office/drawing/2014/main" id="{0411D841-1F49-40AB-A9CA-3A594C300178}"/>
              </a:ext>
            </a:extLst>
          </p:cNvPr>
          <p:cNvSpPr txBox="1">
            <a:spLocks/>
          </p:cNvSpPr>
          <p:nvPr/>
        </p:nvSpPr>
        <p:spPr>
          <a:xfrm>
            <a:off x="628650" y="2710836"/>
            <a:ext cx="7886700" cy="3057565"/>
          </a:xfrm>
          <a:prstGeom prst="rect">
            <a:avLst/>
          </a:prstGeom>
        </p:spPr>
        <p:txBody>
          <a:bodyPr/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Fira Sans" panose="020B0503050000020004" pitchFamily="34" charset="0"/>
              <a:buChar char="―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  <a:ea typeface="+mn-ea"/>
                <a:cs typeface="+mn-cs"/>
              </a:defRPr>
            </a:lvl1pPr>
            <a:lvl2pPr marL="557185" marR="0" indent="-214303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Fira Sans" panose="020B0503050000020004" pitchFamily="34" charset="0"/>
              <a:buChar char="–"/>
              <a:tabLst/>
              <a:defRPr sz="165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To model the lagoon's hydrodynamic balance, in preparation for maintenance activities on the channels that connect the lagoon with the open sea</a:t>
            </a:r>
          </a:p>
          <a:p>
            <a:pPr marL="0" indent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it-IT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/>
              <a:t>To assess the characteristics of the lagoon ecosystem in response to natural and/or anthropic factors under conservationist (increase and/or decrease in habitat and animal populations) and economic terms (fishing and salt production).</a:t>
            </a:r>
            <a:endParaRPr lang="it-IT" dirty="0"/>
          </a:p>
        </p:txBody>
      </p:sp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428F5B2A-087D-4985-A3B6-096011AFF306}"/>
              </a:ext>
            </a:extLst>
          </p:cNvPr>
          <p:cNvSpPr txBox="1">
            <a:spLocks/>
          </p:cNvSpPr>
          <p:nvPr/>
        </p:nvSpPr>
        <p:spPr>
          <a:xfrm>
            <a:off x="628650" y="1770657"/>
            <a:ext cx="7886700" cy="762000"/>
          </a:xfrm>
          <a:prstGeom prst="rect">
            <a:avLst/>
          </a:prstGeom>
        </p:spPr>
        <p:txBody>
          <a:bodyPr/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Fira Sans" panose="020B0503050000020004" pitchFamily="34" charset="0"/>
              <a:buChar char="―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  <a:ea typeface="+mn-ea"/>
                <a:cs typeface="+mn-cs"/>
              </a:defRPr>
            </a:lvl1pPr>
            <a:lvl2pPr marL="557185" marR="0" indent="-214303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Fira Sans" panose="020B0503050000020004" pitchFamily="34" charset="0"/>
              <a:buChar char="–"/>
              <a:tabLst/>
              <a:defRPr sz="165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>
                <a:solidFill>
                  <a:srgbClr val="574676"/>
                </a:solidFill>
                <a:latin typeface="Roboto Slab" pitchFamily="2" charset="0"/>
                <a:ea typeface="Roboto Slab" pitchFamily="2" charset="0"/>
              </a:rPr>
              <a:t>CS-5: </a:t>
            </a:r>
            <a:r>
              <a:rPr lang="it-IT" sz="2400" b="1" dirty="0" err="1">
                <a:solidFill>
                  <a:srgbClr val="574676"/>
                </a:solidFill>
                <a:latin typeface="Roboto Slab" pitchFamily="2" charset="0"/>
                <a:ea typeface="Roboto Slab" pitchFamily="2" charset="0"/>
              </a:rPr>
              <a:t>Research</a:t>
            </a:r>
            <a:r>
              <a:rPr lang="it-IT" sz="2400" b="1" dirty="0">
                <a:solidFill>
                  <a:srgbClr val="574676"/>
                </a:solidFill>
                <a:latin typeface="Roboto Slab" pitchFamily="2" charset="0"/>
                <a:ea typeface="Roboto Slab" pitchFamily="2" charset="0"/>
              </a:rPr>
              <a:t> </a:t>
            </a:r>
            <a:r>
              <a:rPr lang="it-IT" sz="2400" b="1" dirty="0" err="1">
                <a:solidFill>
                  <a:srgbClr val="574676"/>
                </a:solidFill>
                <a:latin typeface="Roboto Slab" pitchFamily="2" charset="0"/>
                <a:ea typeface="Roboto Slab" pitchFamily="2" charset="0"/>
              </a:rPr>
              <a:t>Objetive</a:t>
            </a:r>
            <a:endParaRPr lang="it-IT" sz="2400" b="1" dirty="0">
              <a:solidFill>
                <a:srgbClr val="574676"/>
              </a:solidFill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303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923599F2-3EC2-4A7C-AF01-3BF8BF82FB9D}"/>
              </a:ext>
            </a:extLst>
          </p:cNvPr>
          <p:cNvSpPr txBox="1">
            <a:spLocks/>
          </p:cNvSpPr>
          <p:nvPr/>
        </p:nvSpPr>
        <p:spPr>
          <a:xfrm>
            <a:off x="628650" y="1564979"/>
            <a:ext cx="7886700" cy="762000"/>
          </a:xfrm>
          <a:prstGeom prst="rect">
            <a:avLst/>
          </a:prstGeom>
        </p:spPr>
        <p:txBody>
          <a:bodyPr/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Fira Sans" panose="020B0503050000020004" pitchFamily="34" charset="0"/>
              <a:buChar char="―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  <a:ea typeface="+mn-ea"/>
                <a:cs typeface="+mn-cs"/>
              </a:defRPr>
            </a:lvl1pPr>
            <a:lvl2pPr marL="557185" marR="0" indent="-214303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Fira Sans" panose="020B0503050000020004" pitchFamily="34" charset="0"/>
              <a:buChar char="–"/>
              <a:tabLst/>
              <a:defRPr sz="165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>
                <a:solidFill>
                  <a:srgbClr val="574676"/>
                </a:solidFill>
                <a:latin typeface="Roboto Slab" pitchFamily="2" charset="0"/>
                <a:ea typeface="Roboto Slab" pitchFamily="2" charset="0"/>
              </a:rPr>
              <a:t>BATHYMETRIC SURVEY</a:t>
            </a:r>
          </a:p>
        </p:txBody>
      </p:sp>
      <p:pic>
        <p:nvPicPr>
          <p:cNvPr id="10" name="Immagine 9" descr="Immagine che contiene acqua, esterni, barca&#10;&#10;Descrizione generata automaticamente">
            <a:extLst>
              <a:ext uri="{FF2B5EF4-FFF2-40B4-BE49-F238E27FC236}">
                <a16:creationId xmlns:a16="http://schemas.microsoft.com/office/drawing/2014/main" id="{7D6B7533-F5F7-479D-8716-46937A777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04257"/>
            <a:ext cx="3665220" cy="275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 descr="Immagine che contiene acqua, albero, esterni&#10;&#10;Descrizione generata automaticamente">
            <a:extLst>
              <a:ext uri="{FF2B5EF4-FFF2-40B4-BE49-F238E27FC236}">
                <a16:creationId xmlns:a16="http://schemas.microsoft.com/office/drawing/2014/main" id="{DFFAA5CD-4E52-47F9-B029-C406E18C3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48662"/>
            <a:ext cx="3665221" cy="2827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6AE60A7-19C0-4C2F-A44B-73BFC739E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" y="2769512"/>
            <a:ext cx="3270250" cy="350266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egnaposto contenuto 1">
            <a:extLst>
              <a:ext uri="{FF2B5EF4-FFF2-40B4-BE49-F238E27FC236}">
                <a16:creationId xmlns:a16="http://schemas.microsoft.com/office/drawing/2014/main" id="{6A8DD494-C84A-4136-9825-CF9F75C72075}"/>
              </a:ext>
            </a:extLst>
          </p:cNvPr>
          <p:cNvSpPr txBox="1">
            <a:spLocks/>
          </p:cNvSpPr>
          <p:nvPr/>
        </p:nvSpPr>
        <p:spPr>
          <a:xfrm>
            <a:off x="628650" y="2102279"/>
            <a:ext cx="3571875" cy="505781"/>
          </a:xfrm>
          <a:prstGeom prst="rect">
            <a:avLst/>
          </a:prstGeom>
        </p:spPr>
        <p:txBody>
          <a:bodyPr/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Fira Sans" panose="020B0503050000020004" pitchFamily="34" charset="0"/>
              <a:buChar char="―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  <a:ea typeface="+mn-ea"/>
                <a:cs typeface="+mn-cs"/>
              </a:defRPr>
            </a:lvl1pPr>
            <a:lvl2pPr marL="557185" marR="0" indent="-214303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Fira Sans" panose="020B0503050000020004" pitchFamily="34" charset="0"/>
              <a:buChar char="–"/>
              <a:tabLst/>
              <a:defRPr sz="165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/>
              <a:t>The tool: SONAR </a:t>
            </a:r>
            <a:r>
              <a:rPr lang="it-IT" dirty="0" err="1"/>
              <a:t>Deeper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860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7FE38421-E3E8-42B1-96C1-731E64765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08" y="1982246"/>
            <a:ext cx="6423184" cy="48131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16C52345-B954-4BEE-BAF6-27F73ACEBE25}"/>
              </a:ext>
            </a:extLst>
          </p:cNvPr>
          <p:cNvSpPr txBox="1">
            <a:spLocks/>
          </p:cNvSpPr>
          <p:nvPr/>
        </p:nvSpPr>
        <p:spPr>
          <a:xfrm>
            <a:off x="628650" y="1564979"/>
            <a:ext cx="7886700" cy="762000"/>
          </a:xfrm>
          <a:prstGeom prst="rect">
            <a:avLst/>
          </a:prstGeom>
        </p:spPr>
        <p:txBody>
          <a:bodyPr/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Fira Sans" panose="020B0503050000020004" pitchFamily="34" charset="0"/>
              <a:buChar char="―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  <a:ea typeface="+mn-ea"/>
                <a:cs typeface="+mn-cs"/>
              </a:defRPr>
            </a:lvl1pPr>
            <a:lvl2pPr marL="557185" marR="0" indent="-214303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Fira Sans" panose="020B0503050000020004" pitchFamily="34" charset="0"/>
              <a:buChar char="–"/>
              <a:tabLst/>
              <a:defRPr sz="165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>
                <a:solidFill>
                  <a:srgbClr val="574676"/>
                </a:solidFill>
                <a:latin typeface="Roboto Slab" pitchFamily="2" charset="0"/>
                <a:ea typeface="Roboto Slab" pitchFamily="2" charset="0"/>
              </a:rPr>
              <a:t>BATHYMETRIC SURVEY</a:t>
            </a:r>
          </a:p>
        </p:txBody>
      </p:sp>
      <p:sp>
        <p:nvSpPr>
          <p:cNvPr id="14" name="Segnaposto contenuto 1">
            <a:extLst>
              <a:ext uri="{FF2B5EF4-FFF2-40B4-BE49-F238E27FC236}">
                <a16:creationId xmlns:a16="http://schemas.microsoft.com/office/drawing/2014/main" id="{36FC57F1-1475-4B68-B8B6-61C78CB79F99}"/>
              </a:ext>
            </a:extLst>
          </p:cNvPr>
          <p:cNvSpPr txBox="1">
            <a:spLocks/>
          </p:cNvSpPr>
          <p:nvPr/>
        </p:nvSpPr>
        <p:spPr>
          <a:xfrm>
            <a:off x="6458551" y="1575519"/>
            <a:ext cx="2136809" cy="406727"/>
          </a:xfrm>
          <a:prstGeom prst="rect">
            <a:avLst/>
          </a:prstGeom>
        </p:spPr>
        <p:txBody>
          <a:bodyPr/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Fira Sans" panose="020B0503050000020004" pitchFamily="34" charset="0"/>
              <a:buChar char="―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  <a:ea typeface="+mn-ea"/>
                <a:cs typeface="+mn-cs"/>
              </a:defRPr>
            </a:lvl1pPr>
            <a:lvl2pPr marL="557185" marR="0" indent="-214303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Fira Sans" panose="020B0503050000020004" pitchFamily="34" charset="0"/>
              <a:buChar char="–"/>
              <a:tabLst/>
              <a:defRPr sz="165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dirty="0"/>
              <a:t> </a:t>
            </a:r>
            <a:r>
              <a:rPr lang="it-IT" sz="2400" dirty="0" err="1"/>
              <a:t>Results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540174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923599F2-3EC2-4A7C-AF01-3BF8BF82FB9D}"/>
              </a:ext>
            </a:extLst>
          </p:cNvPr>
          <p:cNvSpPr txBox="1">
            <a:spLocks/>
          </p:cNvSpPr>
          <p:nvPr/>
        </p:nvSpPr>
        <p:spPr>
          <a:xfrm>
            <a:off x="628650" y="1770657"/>
            <a:ext cx="7886700" cy="762000"/>
          </a:xfrm>
          <a:prstGeom prst="rect">
            <a:avLst/>
          </a:prstGeom>
        </p:spPr>
        <p:txBody>
          <a:bodyPr/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Fira Sans" panose="020B0503050000020004" pitchFamily="34" charset="0"/>
              <a:buChar char="―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  <a:ea typeface="+mn-ea"/>
                <a:cs typeface="+mn-cs"/>
              </a:defRPr>
            </a:lvl1pPr>
            <a:lvl2pPr marL="557185" marR="0" indent="-214303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Fira Sans" panose="020B0503050000020004" pitchFamily="34" charset="0"/>
              <a:buChar char="–"/>
              <a:tabLst/>
              <a:defRPr sz="165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>
                <a:solidFill>
                  <a:srgbClr val="574676"/>
                </a:solidFill>
                <a:latin typeface="Roboto Slab" pitchFamily="2" charset="0"/>
                <a:ea typeface="Roboto Slab" pitchFamily="2" charset="0"/>
              </a:rPr>
              <a:t>WATER LEVEL SAMPLING DEVICE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BEC9DC9-3E96-4AF2-BE01-69E1C5DBD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90" y="2392353"/>
            <a:ext cx="2933700" cy="2449363"/>
          </a:xfrm>
          <a:prstGeom prst="rect">
            <a:avLst/>
          </a:prstGeom>
        </p:spPr>
      </p:pic>
      <p:pic>
        <p:nvPicPr>
          <p:cNvPr id="5" name="Immagine 4" descr="Immagine che contiene luce&#10;&#10;Descrizione generata automaticamente">
            <a:extLst>
              <a:ext uri="{FF2B5EF4-FFF2-40B4-BE49-F238E27FC236}">
                <a16:creationId xmlns:a16="http://schemas.microsoft.com/office/drawing/2014/main" id="{79E308BC-3D41-42C9-B751-9E4885EF24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8" b="22275"/>
          <a:stretch/>
        </p:blipFill>
        <p:spPr>
          <a:xfrm>
            <a:off x="628650" y="2487923"/>
            <a:ext cx="3696751" cy="197761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E1FD1B5-B3DA-4DDF-86DB-A04B0F67AAE3}"/>
              </a:ext>
            </a:extLst>
          </p:cNvPr>
          <p:cNvSpPr txBox="1"/>
          <p:nvPr/>
        </p:nvSpPr>
        <p:spPr>
          <a:xfrm>
            <a:off x="5224790" y="5111102"/>
            <a:ext cx="36014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RASPBERRY PI 4 Model B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4GB ARM-Cortex-A72 4X 1,50 GHz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4 GB RAM, WLAN-AC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Bluetooth 5, LAN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4X USB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2X Micro-HDMI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5838342-2A3A-45F0-99E3-C429C1CF3E12}"/>
              </a:ext>
            </a:extLst>
          </p:cNvPr>
          <p:cNvSpPr txBox="1"/>
          <p:nvPr/>
        </p:nvSpPr>
        <p:spPr>
          <a:xfrm>
            <a:off x="875248" y="4701411"/>
            <a:ext cx="36967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Microsonic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 mic+340/D/TC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30 mm - 8 m sampling range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0.025 mm - 0.18 mm measure uncertainty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1 minute long record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every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half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</a:rPr>
              <a:t> an hour</a:t>
            </a:r>
          </a:p>
        </p:txBody>
      </p:sp>
    </p:spTree>
    <p:extLst>
      <p:ext uri="{BB962C8B-B14F-4D97-AF65-F5344CB8AC3E}">
        <p14:creationId xmlns:p14="http://schemas.microsoft.com/office/powerpoint/2010/main" val="2904751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923599F2-3EC2-4A7C-AF01-3BF8BF82FB9D}"/>
              </a:ext>
            </a:extLst>
          </p:cNvPr>
          <p:cNvSpPr txBox="1">
            <a:spLocks/>
          </p:cNvSpPr>
          <p:nvPr/>
        </p:nvSpPr>
        <p:spPr>
          <a:xfrm>
            <a:off x="628650" y="1770657"/>
            <a:ext cx="7886700" cy="762000"/>
          </a:xfrm>
          <a:prstGeom prst="rect">
            <a:avLst/>
          </a:prstGeom>
        </p:spPr>
        <p:txBody>
          <a:bodyPr/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Fira Sans" panose="020B0503050000020004" pitchFamily="34" charset="0"/>
              <a:buChar char="―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  <a:ea typeface="+mn-ea"/>
                <a:cs typeface="+mn-cs"/>
              </a:defRPr>
            </a:lvl1pPr>
            <a:lvl2pPr marL="557185" marR="0" indent="-214303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Fira Sans" panose="020B0503050000020004" pitchFamily="34" charset="0"/>
              <a:buChar char="–"/>
              <a:tabLst/>
              <a:defRPr sz="165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>
                <a:solidFill>
                  <a:srgbClr val="574676"/>
                </a:solidFill>
                <a:latin typeface="Roboto Slab" pitchFamily="2" charset="0"/>
                <a:ea typeface="Roboto Slab" pitchFamily="2" charset="0"/>
              </a:rPr>
              <a:t>WATER LEVEL SAMPLING DEVICE</a:t>
            </a:r>
          </a:p>
        </p:txBody>
      </p:sp>
      <p:pic>
        <p:nvPicPr>
          <p:cNvPr id="9" name="Immagine 8" descr="Immagine che contiene terra, esterni, figlio, ragazzo&#10;&#10;Descrizione generata automaticamente">
            <a:extLst>
              <a:ext uri="{FF2B5EF4-FFF2-40B4-BE49-F238E27FC236}">
                <a16:creationId xmlns:a16="http://schemas.microsoft.com/office/drawing/2014/main" id="{3ECF9D3F-A350-4252-BF67-F7C69B455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2" y="4861566"/>
            <a:ext cx="2457600" cy="1843200"/>
          </a:xfrm>
          <a:prstGeom prst="rect">
            <a:avLst/>
          </a:prstGeom>
        </p:spPr>
      </p:pic>
      <p:pic>
        <p:nvPicPr>
          <p:cNvPr id="10" name="Immagine 9" descr="Immagine che contiene persona, esterni&#10;&#10;Descrizione generata automaticamente">
            <a:extLst>
              <a:ext uri="{FF2B5EF4-FFF2-40B4-BE49-F238E27FC236}">
                <a16:creationId xmlns:a16="http://schemas.microsoft.com/office/drawing/2014/main" id="{7F9CAB33-7F66-49B3-A51F-755BD1897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89" y="3017102"/>
            <a:ext cx="2459285" cy="1844464"/>
          </a:xfrm>
          <a:prstGeom prst="rect">
            <a:avLst/>
          </a:prstGeom>
        </p:spPr>
      </p:pic>
      <p:pic>
        <p:nvPicPr>
          <p:cNvPr id="11" name="Immagine 10" descr="Immagine che contiene testo, cemento, pietra, sporco&#10;&#10;Descrizione generata automaticamente">
            <a:extLst>
              <a:ext uri="{FF2B5EF4-FFF2-40B4-BE49-F238E27FC236}">
                <a16:creationId xmlns:a16="http://schemas.microsoft.com/office/drawing/2014/main" id="{15B1C9A5-FFD9-44D9-B4A3-F1F95A55EE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974" y="2343333"/>
            <a:ext cx="5896539" cy="284210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6B27F4B-3107-4F88-A81C-E7645452E92B}"/>
              </a:ext>
            </a:extLst>
          </p:cNvPr>
          <p:cNvSpPr txBox="1"/>
          <p:nvPr/>
        </p:nvSpPr>
        <p:spPr>
          <a:xfrm>
            <a:off x="718988" y="2267231"/>
            <a:ext cx="26101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Assembling the devices</a:t>
            </a:r>
            <a:endParaRPr lang="en-US" sz="1600" baseline="30000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C582AFA-6F89-45C3-BC67-0540F81D7FFD}"/>
              </a:ext>
            </a:extLst>
          </p:cNvPr>
          <p:cNvSpPr txBox="1"/>
          <p:nvPr/>
        </p:nvSpPr>
        <p:spPr>
          <a:xfrm>
            <a:off x="3910324" y="5843331"/>
            <a:ext cx="26101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water level measures</a:t>
            </a:r>
            <a:endParaRPr lang="en-US" sz="1600" baseline="30000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AA9FBBC-DF9F-440C-B8DB-259B276F923A}"/>
              </a:ext>
            </a:extLst>
          </p:cNvPr>
          <p:cNvSpPr txBox="1"/>
          <p:nvPr/>
        </p:nvSpPr>
        <p:spPr>
          <a:xfrm>
            <a:off x="7134222" y="5670819"/>
            <a:ext cx="16632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data storage and transfer to web server</a:t>
            </a:r>
            <a:endParaRPr lang="en-US" sz="1600" baseline="30000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</p:txBody>
      </p:sp>
      <p:sp>
        <p:nvSpPr>
          <p:cNvPr id="2" name="Parentesi graffa aperta 1">
            <a:extLst>
              <a:ext uri="{FF2B5EF4-FFF2-40B4-BE49-F238E27FC236}">
                <a16:creationId xmlns:a16="http://schemas.microsoft.com/office/drawing/2014/main" id="{67310274-B0A7-4772-A81A-11F0E908A592}"/>
              </a:ext>
            </a:extLst>
          </p:cNvPr>
          <p:cNvSpPr/>
          <p:nvPr/>
        </p:nvSpPr>
        <p:spPr>
          <a:xfrm rot="5400000">
            <a:off x="1747370" y="1605570"/>
            <a:ext cx="259882" cy="2362261"/>
          </a:xfrm>
          <a:prstGeom prst="leftBrace">
            <a:avLst>
              <a:gd name="adj1" fmla="val 59645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entesi graffa aperta 14">
            <a:extLst>
              <a:ext uri="{FF2B5EF4-FFF2-40B4-BE49-F238E27FC236}">
                <a16:creationId xmlns:a16="http://schemas.microsoft.com/office/drawing/2014/main" id="{725F8B12-B6F8-4953-8CA4-06716226F3E2}"/>
              </a:ext>
            </a:extLst>
          </p:cNvPr>
          <p:cNvSpPr/>
          <p:nvPr/>
        </p:nvSpPr>
        <p:spPr>
          <a:xfrm rot="16200000">
            <a:off x="4810525" y="3919896"/>
            <a:ext cx="347177" cy="3188979"/>
          </a:xfrm>
          <a:prstGeom prst="leftBrace">
            <a:avLst>
              <a:gd name="adj1" fmla="val 59645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entesi graffa aperta 15">
            <a:extLst>
              <a:ext uri="{FF2B5EF4-FFF2-40B4-BE49-F238E27FC236}">
                <a16:creationId xmlns:a16="http://schemas.microsoft.com/office/drawing/2014/main" id="{873F9AA0-721D-420A-84E4-B35CB1952E3A}"/>
              </a:ext>
            </a:extLst>
          </p:cNvPr>
          <p:cNvSpPr/>
          <p:nvPr/>
        </p:nvSpPr>
        <p:spPr>
          <a:xfrm rot="16200000">
            <a:off x="7788397" y="4467706"/>
            <a:ext cx="238672" cy="1984853"/>
          </a:xfrm>
          <a:prstGeom prst="leftBrace">
            <a:avLst>
              <a:gd name="adj1" fmla="val 59645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350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923599F2-3EC2-4A7C-AF01-3BF8BF82FB9D}"/>
              </a:ext>
            </a:extLst>
          </p:cNvPr>
          <p:cNvSpPr txBox="1">
            <a:spLocks/>
          </p:cNvSpPr>
          <p:nvPr/>
        </p:nvSpPr>
        <p:spPr>
          <a:xfrm>
            <a:off x="628650" y="1770657"/>
            <a:ext cx="7886700" cy="762000"/>
          </a:xfrm>
          <a:prstGeom prst="rect">
            <a:avLst/>
          </a:prstGeom>
        </p:spPr>
        <p:txBody>
          <a:bodyPr/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Fira Sans" panose="020B0503050000020004" pitchFamily="34" charset="0"/>
              <a:buChar char="―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503050000020004" pitchFamily="34" charset="0"/>
                <a:ea typeface="+mn-ea"/>
                <a:cs typeface="+mn-cs"/>
              </a:defRPr>
            </a:lvl1pPr>
            <a:lvl2pPr marL="557185" marR="0" indent="-214303" algn="l" defTabSz="68576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Fira Sans" panose="020B0503050000020004" pitchFamily="34" charset="0"/>
              <a:buChar char="–"/>
              <a:tabLst/>
              <a:defRPr sz="165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>
                <a:solidFill>
                  <a:srgbClr val="574676"/>
                </a:solidFill>
                <a:latin typeface="Roboto Slab" pitchFamily="2" charset="0"/>
                <a:ea typeface="Roboto Slab" pitchFamily="2" charset="0"/>
              </a:rPr>
              <a:t>WATER LEVEL MEASURES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E32BAC0A-B9E6-4A34-BB84-62D258F814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1" r="8781"/>
          <a:stretch/>
        </p:blipFill>
        <p:spPr>
          <a:xfrm>
            <a:off x="110013" y="2424139"/>
            <a:ext cx="8923974" cy="2964694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EEAD544-C230-48BC-811E-3337CF3DAFB2}"/>
              </a:ext>
            </a:extLst>
          </p:cNvPr>
          <p:cNvSpPr txBox="1"/>
          <p:nvPr/>
        </p:nvSpPr>
        <p:spPr>
          <a:xfrm>
            <a:off x="2152650" y="5873038"/>
            <a:ext cx="63627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http://www3.dicca.unige.it/meteocean/narta.html</a:t>
            </a:r>
          </a:p>
        </p:txBody>
      </p:sp>
    </p:spTree>
    <p:extLst>
      <p:ext uri="{BB962C8B-B14F-4D97-AF65-F5344CB8AC3E}">
        <p14:creationId xmlns:p14="http://schemas.microsoft.com/office/powerpoint/2010/main" val="36961671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dibris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74676"/>
      </a:accent1>
      <a:accent2>
        <a:srgbClr val="574676"/>
      </a:accent2>
      <a:accent3>
        <a:srgbClr val="574676"/>
      </a:accent3>
      <a:accent4>
        <a:srgbClr val="574676"/>
      </a:accent4>
      <a:accent5>
        <a:srgbClr val="574676"/>
      </a:accent5>
      <a:accent6>
        <a:srgbClr val="574676"/>
      </a:accent6>
      <a:hlink>
        <a:srgbClr val="574676"/>
      </a:hlink>
      <a:folHlink>
        <a:srgbClr val="E7E6E6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indent="0" algn="l">
          <a:buNone/>
          <a:defRPr sz="1050" b="0" i="1" dirty="0" smtClean="0">
            <a:latin typeface="Fira Sans" panose="020B05030500000200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icca" id="{81356B04-C42E-A648-9582-06FFC0627CE5}" vid="{A16CB841-665C-9C4B-BAF4-A7AD70130A35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Narta</Template>
  <TotalTime>161</TotalTime>
  <Words>454</Words>
  <Application>Microsoft Office PowerPoint</Application>
  <PresentationFormat>Presentazione su schermo (4:3)</PresentationFormat>
  <Paragraphs>82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8" baseType="lpstr">
      <vt:lpstr>Roboto Slab</vt:lpstr>
      <vt:lpstr>Verdana</vt:lpstr>
      <vt:lpstr>Arial</vt:lpstr>
      <vt:lpstr>Fira Sans Medium</vt:lpstr>
      <vt:lpstr>Abadi</vt:lpstr>
      <vt:lpstr>Calibri</vt:lpstr>
      <vt:lpstr>Fira Sans</vt:lpstr>
      <vt:lpstr>Tema di Office</vt:lpstr>
      <vt:lpstr>Modeling of the lagoon system: pilot case of the Zvernec lagoon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of the lagoon system: pilot case of the Zvernec lagoon</dc:title>
  <dc:subject/>
  <dc:creator>FRANCESCO DE LEO</dc:creator>
  <cp:keywords/>
  <dc:description/>
  <cp:lastModifiedBy>FRANCESCO DE LEO</cp:lastModifiedBy>
  <cp:revision>2</cp:revision>
  <cp:lastPrinted>2019-04-15T13:03:12Z</cp:lastPrinted>
  <dcterms:created xsi:type="dcterms:W3CDTF">2022-10-05T14:06:24Z</dcterms:created>
  <dcterms:modified xsi:type="dcterms:W3CDTF">2022-10-12T09:47:50Z</dcterms:modified>
  <cp:category/>
</cp:coreProperties>
</file>